
<file path=[Content_Types].xml><?xml version="1.0" encoding="utf-8"?>
<Types xmlns="http://schemas.openxmlformats.org/package/2006/content-types">
  <Default Extension="jpeg" ContentType="image/jpeg"/>
  <Default Extension="jpg" ContentType="image/jpeg"/>
  <Default Extension="mp3" ContentType="audio/m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8"/>
  </p:notesMasterIdLst>
  <p:sldIdLst>
    <p:sldId id="256" r:id="rId2"/>
    <p:sldId id="258" r:id="rId3"/>
    <p:sldId id="259" r:id="rId4"/>
    <p:sldId id="365" r:id="rId5"/>
    <p:sldId id="264" r:id="rId6"/>
    <p:sldId id="266" r:id="rId7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2" autoAdjust="0"/>
  </p:normalViewPr>
  <p:slideViewPr>
    <p:cSldViewPr>
      <p:cViewPr varScale="1">
        <p:scale>
          <a:sx n="51" d="100"/>
          <a:sy n="51" d="100"/>
        </p:scale>
        <p:origin x="624" y="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93156-DA77-44EC-9FE7-C04CD8F103CC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82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575"/>
            <a:ext cx="548640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B7819D-6C0E-45A2-94AA-86C52783A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091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9675" y="2718"/>
            <a:ext cx="6727317" cy="6855282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161345" y="771525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161345" y="211836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276247F4-B083-43DC-BAC1-F340620AA60C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D02196DD-59E6-4633-BD33-1179A5F4CB1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847020" y="533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856545" y="204216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847020" y="533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856545" y="204216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247F4-B083-43DC-BAC1-F340620AA60C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196DD-59E6-4633-BD33-1179A5F4CB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247F4-B083-43DC-BAC1-F340620AA60C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196DD-59E6-4633-BD33-1179A5F4CB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247F4-B083-43DC-BAC1-F340620AA60C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196DD-59E6-4633-BD33-1179A5F4CB1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76247F4-B083-43DC-BAC1-F340620AA60C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D02196DD-59E6-4633-BD33-1179A5F4CB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247F4-B083-43DC-BAC1-F340620AA60C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196DD-59E6-4633-BD33-1179A5F4CB1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247F4-B083-43DC-BAC1-F340620AA60C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196DD-59E6-4633-BD33-1179A5F4CB1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247F4-B083-43DC-BAC1-F340620AA60C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196DD-59E6-4633-BD33-1179A5F4CB1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247F4-B083-43DC-BAC1-F340620AA60C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196DD-59E6-4633-BD33-1179A5F4CB1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247F4-B083-43DC-BAC1-F340620AA60C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196DD-59E6-4633-BD33-1179A5F4CB1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247F4-B083-43DC-BAC1-F340620AA60C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196DD-59E6-4633-BD33-1179A5F4CB1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623057"/>
            <a:ext cx="9144000" cy="23494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39"/>
          <a:stretch/>
        </p:blipFill>
        <p:spPr>
          <a:xfrm>
            <a:off x="7152939" y="5558638"/>
            <a:ext cx="1762461" cy="1064419"/>
          </a:xfrm>
          <a:prstGeom prst="rect">
            <a:avLst/>
          </a:prstGeom>
        </p:spPr>
      </p:pic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62338" y="6353175"/>
            <a:ext cx="9906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76247F4-B083-43DC-BAC1-F340620AA60C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286000" y="6356350"/>
            <a:ext cx="38100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597152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02196DD-59E6-4633-BD33-1179A5F4CB1D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199" y="6353175"/>
            <a:ext cx="6695739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Flowchart: Process 4"/>
          <p:cNvSpPr/>
          <p:nvPr/>
        </p:nvSpPr>
        <p:spPr>
          <a:xfrm>
            <a:off x="8915400" y="0"/>
            <a:ext cx="228600" cy="6858000"/>
          </a:xfrm>
          <a:prstGeom prst="flowChartProcess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7086600" y="6623057"/>
            <a:ext cx="1905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accent2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EXCEEDING EXPECTATIONS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Ez</a:t>
            </a:r>
            <a:r>
              <a:rPr lang="en-US" dirty="0"/>
              <a:t> on Down the Road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Recovery Support Coordination</a:t>
            </a:r>
          </a:p>
          <a:p>
            <a:r>
              <a:rPr lang="en-US" dirty="0"/>
              <a:t>St. Charles Youth &amp; Family Services</a:t>
            </a:r>
          </a:p>
        </p:txBody>
      </p:sp>
      <p:pic>
        <p:nvPicPr>
          <p:cNvPr id="4" name="Ease On Down The Road #1 (From _The Wiz_ Soundtrack)-24cMqhCpN98">
            <a:hlinkClick r:id="" action="ppaction://media"/>
            <a:extLst>
              <a:ext uri="{FF2B5EF4-FFF2-40B4-BE49-F238E27FC236}">
                <a16:creationId xmlns:a16="http://schemas.microsoft.com/office/drawing/2014/main" id="{963229AC-248A-44F3-AE1B-02DC59BA6E4D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447800" y="771525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206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/>
              <a:t>Recovery Support Coordination (RSC) program new at St. Charles Youth &amp; Family Services in July 2019.</a:t>
            </a:r>
          </a:p>
          <a:p>
            <a:r>
              <a:rPr lang="en-US" sz="2400" dirty="0"/>
              <a:t>RSC strength based case management model provides individualized plan of care to be developed for clients.</a:t>
            </a:r>
          </a:p>
          <a:p>
            <a:r>
              <a:rPr lang="en-US" sz="2400" dirty="0"/>
              <a:t>Purpose: assist clients establish their own path to recovery and ensure clients well-being.</a:t>
            </a:r>
          </a:p>
          <a:p>
            <a:r>
              <a:rPr lang="en-US" sz="2400" dirty="0"/>
              <a:t>Program designed to provide information and prevention education and training.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4756244"/>
            <a:ext cx="3581400" cy="1391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866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RSC was identified to be apart of the </a:t>
            </a:r>
            <a:r>
              <a:rPr lang="en-US" dirty="0" err="1"/>
              <a:t>NIATx</a:t>
            </a:r>
            <a:r>
              <a:rPr lang="en-US" dirty="0"/>
              <a:t> project as they were a newer program and had recent turnover with staff.  Great time to utilize </a:t>
            </a:r>
            <a:r>
              <a:rPr lang="en-US" dirty="0" err="1"/>
              <a:t>NIATx</a:t>
            </a:r>
            <a:r>
              <a:rPr lang="en-US" dirty="0"/>
              <a:t> change project.</a:t>
            </a:r>
          </a:p>
          <a:p>
            <a:r>
              <a:rPr lang="en-US" dirty="0"/>
              <a:t>RSC Staff completed Compass-</a:t>
            </a:r>
            <a:r>
              <a:rPr lang="en-US" dirty="0" err="1"/>
              <a:t>Ez</a:t>
            </a:r>
            <a:r>
              <a:rPr lang="en-US" dirty="0"/>
              <a:t> survey.</a:t>
            </a:r>
          </a:p>
          <a:p>
            <a:r>
              <a:rPr lang="en-US" dirty="0"/>
              <a:t>Compass-</a:t>
            </a:r>
            <a:r>
              <a:rPr lang="en-US" dirty="0" err="1"/>
              <a:t>Ez</a:t>
            </a:r>
            <a:r>
              <a:rPr lang="en-US" dirty="0"/>
              <a:t> designed to help programs develop welcoming services and help individuals/families with co-occurring issues.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3589" y="4359322"/>
            <a:ext cx="2456822" cy="1816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596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Compass-</a:t>
            </a:r>
            <a:r>
              <a:rPr lang="en-US" sz="2000" dirty="0" err="1"/>
              <a:t>Ez</a:t>
            </a:r>
            <a:r>
              <a:rPr lang="en-US" sz="2000" dirty="0"/>
              <a:t> results indicated staff wanted additional resources with treatment/recovery programming. </a:t>
            </a:r>
          </a:p>
          <a:p>
            <a:r>
              <a:rPr lang="en-US" sz="2000" dirty="0"/>
              <a:t>Several meetings took place to identify what would be helpful.</a:t>
            </a:r>
          </a:p>
          <a:p>
            <a:r>
              <a:rPr lang="en-US" sz="2000" dirty="0"/>
              <a:t>Staff in several parts of agency participated with developing resource guide</a:t>
            </a:r>
          </a:p>
          <a:p>
            <a:r>
              <a:rPr lang="en-US" sz="2000" dirty="0"/>
              <a:t>A resource guide was developed</a:t>
            </a:r>
          </a:p>
          <a:p>
            <a:r>
              <a:rPr lang="en-US" sz="2000" dirty="0"/>
              <a:t>Updated resource guide continually shared with staff</a:t>
            </a:r>
          </a:p>
          <a:p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455" y="4038600"/>
            <a:ext cx="2918346" cy="1810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758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Impact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Staff have access to abundant community resources in one centralized location.</a:t>
            </a:r>
          </a:p>
          <a:p>
            <a:r>
              <a:rPr lang="en-US" dirty="0"/>
              <a:t>Staff knowledgeable about resources available for clients.</a:t>
            </a:r>
          </a:p>
          <a:p>
            <a:r>
              <a:rPr lang="en-US" dirty="0"/>
              <a:t>Clients able to receive support, education and resources. </a:t>
            </a:r>
          </a:p>
          <a:p>
            <a:pPr marL="1143000" lvl="4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465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Adopt, Adapt or Abandon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Follow up survey with staff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80% of staff felt resource guide was easily accessible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100% of staff felt guide was relevant to population they served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Results:  ADAPT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Continue to utilize resource guide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Incorporate staffing's for additional support to staff</a:t>
            </a:r>
          </a:p>
        </p:txBody>
      </p:sp>
    </p:spTree>
    <p:extLst>
      <p:ext uri="{BB962C8B-B14F-4D97-AF65-F5344CB8AC3E}">
        <p14:creationId xmlns:p14="http://schemas.microsoft.com/office/powerpoint/2010/main" val="40773897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Custom 3">
      <a:dk1>
        <a:sysClr val="windowText" lastClr="000000"/>
      </a:dk1>
      <a:lt1>
        <a:sysClr val="window" lastClr="FFFFFF"/>
      </a:lt1>
      <a:dk2>
        <a:srgbClr val="541858"/>
      </a:dk2>
      <a:lt2>
        <a:srgbClr val="FFFFFF"/>
      </a:lt2>
      <a:accent1>
        <a:srgbClr val="702076"/>
      </a:accent1>
      <a:accent2>
        <a:srgbClr val="8FCF69"/>
      </a:accent2>
      <a:accent3>
        <a:srgbClr val="702076"/>
      </a:accent3>
      <a:accent4>
        <a:srgbClr val="8FCF69"/>
      </a:accent4>
      <a:accent5>
        <a:srgbClr val="B434BE"/>
      </a:accent5>
      <a:accent6>
        <a:srgbClr val="ABDB8D"/>
      </a:accent6>
      <a:hlink>
        <a:srgbClr val="B434BE"/>
      </a:hlink>
      <a:folHlink>
        <a:srgbClr val="ABDB8D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569</TotalTime>
  <Words>260</Words>
  <Application>Microsoft Office PowerPoint</Application>
  <PresentationFormat>On-screen Show (4:3)</PresentationFormat>
  <Paragraphs>29</Paragraphs>
  <Slides>6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Gill Sans MT</vt:lpstr>
      <vt:lpstr>Wingdings</vt:lpstr>
      <vt:lpstr>Wingdings 3</vt:lpstr>
      <vt:lpstr>Default Theme</vt:lpstr>
      <vt:lpstr>Ez on Down the Road</vt:lpstr>
      <vt:lpstr>Introduction</vt:lpstr>
      <vt:lpstr>Change</vt:lpstr>
      <vt:lpstr>Results</vt:lpstr>
      <vt:lpstr>Impact</vt:lpstr>
      <vt:lpstr>Adopt, Adapt or Abandon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2010</dc:title>
  <dc:creator>Charlie Maris</dc:creator>
  <cp:lastModifiedBy>Moebius, Amy</cp:lastModifiedBy>
  <cp:revision>42</cp:revision>
  <dcterms:created xsi:type="dcterms:W3CDTF">2018-02-14T17:50:07Z</dcterms:created>
  <dcterms:modified xsi:type="dcterms:W3CDTF">2021-10-26T16:22:23Z</dcterms:modified>
</cp:coreProperties>
</file>