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71" r:id="rId3"/>
    <p:sldId id="272" r:id="rId4"/>
    <p:sldId id="274" r:id="rId5"/>
    <p:sldId id="2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590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590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AAE781DA-D1BF-44EF-8DEC-3ED30F7DE12D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7"/>
            <a:ext cx="2972591" cy="459074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684927"/>
            <a:ext cx="2972590" cy="459074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18407B35-C88B-4BA6-88FC-2417C68CE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AFA7B9E-D42A-4345-BE1E-2FB60B0322CB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64088C8F-93CC-4F37-B3DE-BEEE663FF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3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8C8F-93CC-4F37-B3DE-BEEE663FF8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8C8F-93CC-4F37-B3DE-BEEE663FF8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6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8C8F-93CC-4F37-B3DE-BEEE663FF8D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7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8C8F-93CC-4F37-B3DE-BEEE663FF8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6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4812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88C8F-93CC-4F37-B3DE-BEEE663FF8D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8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7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0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1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2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71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82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4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6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5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8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5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6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5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78AFF-8409-404E-9E0E-9197A652B613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B3556D-047F-4094-8814-84AFF6F5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1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80147"/>
            <a:ext cx="6815669" cy="157427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Yes you have the Golden Ticket At</a:t>
            </a:r>
          </a:p>
          <a:p>
            <a:r>
              <a:rPr lang="en-US" sz="5400" dirty="0"/>
              <a:t>IMPACT</a:t>
            </a:r>
          </a:p>
        </p:txBody>
      </p:sp>
      <p:pic>
        <p:nvPicPr>
          <p:cNvPr id="8" name="Picture 7" descr="Zoektocht naar het gouden Mundial-ticket | Tilburgers.n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3" y="1583703"/>
            <a:ext cx="6802574" cy="20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70721"/>
            <a:ext cx="6815669" cy="161198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AIM</a:t>
            </a:r>
          </a:p>
          <a:p>
            <a:r>
              <a:rPr lang="en-US" sz="3200" dirty="0"/>
              <a:t>To be proactive in increasing our community outreach for Access Point services</a:t>
            </a:r>
          </a:p>
        </p:txBody>
      </p:sp>
      <p:pic>
        <p:nvPicPr>
          <p:cNvPr id="8" name="Picture 7" descr="Zoektocht naar het gouden Mundial-ticket | Tilburgers.n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3" y="1564849"/>
            <a:ext cx="6802574" cy="22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59258"/>
            <a:ext cx="6815669" cy="143287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Change</a:t>
            </a:r>
          </a:p>
          <a:p>
            <a:r>
              <a:rPr lang="en-US" sz="3200" dirty="0"/>
              <a:t>To reach out to the community when we have open screening appointments in Access Point</a:t>
            </a:r>
          </a:p>
          <a:p>
            <a:endParaRPr lang="en-US" sz="3200" dirty="0"/>
          </a:p>
        </p:txBody>
      </p:sp>
      <p:pic>
        <p:nvPicPr>
          <p:cNvPr id="8" name="Picture 7" descr="Zoektocht naar het gouden Mundial-ticket | Tilburgers.n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2" y="1611984"/>
            <a:ext cx="6881567" cy="23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80148"/>
            <a:ext cx="6815669" cy="158370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RESULTS</a:t>
            </a:r>
          </a:p>
          <a:p>
            <a:r>
              <a:rPr lang="en-US" sz="3200" dirty="0"/>
              <a:t>Our research was completed January  2021 to April 2021 and the results were an increase of 63% in Access Point Screening  for the day  </a:t>
            </a:r>
          </a:p>
        </p:txBody>
      </p:sp>
      <p:pic>
        <p:nvPicPr>
          <p:cNvPr id="8" name="Picture 7" descr="Zoektocht naar het gouden Mundial-ticket | Tilburgers.n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3" y="1564849"/>
            <a:ext cx="6702458" cy="22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930977"/>
            <a:ext cx="6815669" cy="1432874"/>
          </a:xfrm>
        </p:spPr>
        <p:txBody>
          <a:bodyPr>
            <a:normAutofit/>
          </a:bodyPr>
          <a:lstStyle/>
          <a:p>
            <a:r>
              <a:rPr lang="en-US" sz="3200" dirty="0"/>
              <a:t>ADOPT</a:t>
            </a:r>
          </a:p>
          <a:p>
            <a:r>
              <a:rPr lang="en-US" sz="3200" dirty="0"/>
              <a:t>We have decided to adopt this project. </a:t>
            </a:r>
          </a:p>
        </p:txBody>
      </p:sp>
      <p:pic>
        <p:nvPicPr>
          <p:cNvPr id="8" name="Picture 7" descr="Zoektocht naar het gouden Mundial-ticket | Tilburgers.n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3" y="1593130"/>
            <a:ext cx="6802574" cy="24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6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650</TotalTime>
  <Words>77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Gutierrez, Patricia</dc:creator>
  <cp:lastModifiedBy>Moebius, Amy</cp:lastModifiedBy>
  <cp:revision>22</cp:revision>
  <cp:lastPrinted>2017-01-24T17:52:46Z</cp:lastPrinted>
  <dcterms:created xsi:type="dcterms:W3CDTF">2016-12-01T15:03:49Z</dcterms:created>
  <dcterms:modified xsi:type="dcterms:W3CDTF">2021-10-22T14:55:01Z</dcterms:modified>
</cp:coreProperties>
</file>