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55C03B4-56D3-4B16-A64D-612E667FBE98}">
          <p14:sldIdLst>
            <p14:sldId id="256"/>
            <p14:sldId id="257"/>
            <p14:sldId id="258"/>
            <p14:sldId id="259"/>
            <p14:sldId id="26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5" d="100"/>
          <a:sy n="55" d="100"/>
        </p:scale>
        <p:origin x="758" y="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AF7CBDE7-23AA-4C03-B25F-A6F52F7EC2A7}" type="datetimeFigureOut">
              <a:rPr lang="en-US" smtClean="0"/>
              <a:t>9/15/2021</a:t>
            </a:fld>
            <a:endParaRPr lang="en-US"/>
          </a:p>
        </p:txBody>
      </p:sp>
      <p:sp>
        <p:nvSpPr>
          <p:cNvPr id="5" name="Footer Placeholder 4"/>
          <p:cNvSpPr>
            <a:spLocks noGrp="1"/>
          </p:cNvSpPr>
          <p:nvPr>
            <p:ph type="ftr" sz="quarter" idx="11"/>
          </p:nvPr>
        </p:nvSpPr>
        <p:spPr>
          <a:xfrm>
            <a:off x="1876424" y="5410201"/>
            <a:ext cx="5124886" cy="365125"/>
          </a:xfrm>
        </p:spPr>
        <p:txBody>
          <a:bodyPr/>
          <a:lstStyle/>
          <a:p>
            <a:endParaRPr lang="en-US"/>
          </a:p>
        </p:txBody>
      </p:sp>
      <p:sp>
        <p:nvSpPr>
          <p:cNvPr id="6" name="Slide Number Placeholder 5"/>
          <p:cNvSpPr>
            <a:spLocks noGrp="1"/>
          </p:cNvSpPr>
          <p:nvPr>
            <p:ph type="sldNum" sz="quarter" idx="12"/>
          </p:nvPr>
        </p:nvSpPr>
        <p:spPr>
          <a:xfrm>
            <a:off x="9896911" y="5410199"/>
            <a:ext cx="771089" cy="365125"/>
          </a:xfrm>
        </p:spPr>
        <p:txBody>
          <a:bodyPr/>
          <a:lstStyle/>
          <a:p>
            <a:fld id="{159B127B-B4B1-4E3F-B8C2-2A121FD71838}" type="slidenum">
              <a:rPr lang="en-US" smtClean="0"/>
              <a:t>‹#›</a:t>
            </a:fld>
            <a:endParaRPr lang="en-US"/>
          </a:p>
        </p:txBody>
      </p:sp>
    </p:spTree>
    <p:extLst>
      <p:ext uri="{BB962C8B-B14F-4D97-AF65-F5344CB8AC3E}">
        <p14:creationId xmlns:p14="http://schemas.microsoft.com/office/powerpoint/2010/main" val="20647916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F7CBDE7-23AA-4C03-B25F-A6F52F7EC2A7}" type="datetimeFigureOut">
              <a:rPr lang="en-US" smtClean="0"/>
              <a:t>9/15/2021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9B127B-B4B1-4E3F-B8C2-2A121FD71838}" type="slidenum">
              <a:rPr lang="en-US" smtClean="0"/>
              <a:t>‹#›</a:t>
            </a:fld>
            <a:endParaRPr lang="en-US"/>
          </a:p>
        </p:txBody>
      </p:sp>
    </p:spTree>
    <p:extLst>
      <p:ext uri="{BB962C8B-B14F-4D97-AF65-F5344CB8AC3E}">
        <p14:creationId xmlns:p14="http://schemas.microsoft.com/office/powerpoint/2010/main" val="22264791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F7CBDE7-23AA-4C03-B25F-A6F52F7EC2A7}" type="datetimeFigureOut">
              <a:rPr lang="en-US" smtClean="0"/>
              <a:t>9/15/2021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9B127B-B4B1-4E3F-B8C2-2A121FD71838}" type="slidenum">
              <a:rPr lang="en-US" smtClean="0"/>
              <a:t>‹#›</a:t>
            </a:fld>
            <a:endParaRPr lang="en-US"/>
          </a:p>
        </p:txBody>
      </p:sp>
    </p:spTree>
    <p:extLst>
      <p:ext uri="{BB962C8B-B14F-4D97-AF65-F5344CB8AC3E}">
        <p14:creationId xmlns:p14="http://schemas.microsoft.com/office/powerpoint/2010/main" val="41003800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F7CBDE7-23AA-4C03-B25F-A6F52F7EC2A7}" type="datetimeFigureOut">
              <a:rPr lang="en-US" smtClean="0"/>
              <a:t>9/15/2021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9B127B-B4B1-4E3F-B8C2-2A121FD71838}" type="slidenum">
              <a:rPr lang="en-US" smtClean="0"/>
              <a:t>‹#›</a:t>
            </a:fld>
            <a:endParaRPr lang="en-US"/>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3457040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F7CBDE7-23AA-4C03-B25F-A6F52F7EC2A7}" type="datetimeFigureOut">
              <a:rPr lang="en-US" smtClean="0"/>
              <a:t>9/15/2021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9B127B-B4B1-4E3F-B8C2-2A121FD71838}" type="slidenum">
              <a:rPr lang="en-US" smtClean="0"/>
              <a:t>‹#›</a:t>
            </a:fld>
            <a:endParaRPr lang="en-US"/>
          </a:p>
        </p:txBody>
      </p:sp>
    </p:spTree>
    <p:extLst>
      <p:ext uri="{BB962C8B-B14F-4D97-AF65-F5344CB8AC3E}">
        <p14:creationId xmlns:p14="http://schemas.microsoft.com/office/powerpoint/2010/main" val="11937544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AF7CBDE7-23AA-4C03-B25F-A6F52F7EC2A7}" type="datetimeFigureOut">
              <a:rPr lang="en-US" smtClean="0"/>
              <a:t>9/15/2021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9B127B-B4B1-4E3F-B8C2-2A121FD71838}" type="slidenum">
              <a:rPr lang="en-US" smtClean="0"/>
              <a:t>‹#›</a:t>
            </a:fld>
            <a:endParaRPr lang="en-US"/>
          </a:p>
        </p:txBody>
      </p:sp>
    </p:spTree>
    <p:extLst>
      <p:ext uri="{BB962C8B-B14F-4D97-AF65-F5344CB8AC3E}">
        <p14:creationId xmlns:p14="http://schemas.microsoft.com/office/powerpoint/2010/main" val="6541184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AF7CBDE7-23AA-4C03-B25F-A6F52F7EC2A7}" type="datetimeFigureOut">
              <a:rPr lang="en-US" smtClean="0"/>
              <a:t>9/15/2021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9B127B-B4B1-4E3F-B8C2-2A121FD71838}" type="slidenum">
              <a:rPr lang="en-US" smtClean="0"/>
              <a:t>‹#›</a:t>
            </a:fld>
            <a:endParaRPr lang="en-US"/>
          </a:p>
        </p:txBody>
      </p:sp>
    </p:spTree>
    <p:extLst>
      <p:ext uri="{BB962C8B-B14F-4D97-AF65-F5344CB8AC3E}">
        <p14:creationId xmlns:p14="http://schemas.microsoft.com/office/powerpoint/2010/main" val="2193007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F7CBDE7-23AA-4C03-B25F-A6F52F7EC2A7}" type="datetimeFigureOut">
              <a:rPr lang="en-US" smtClean="0"/>
              <a:t>9/15/2021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9B127B-B4B1-4E3F-B8C2-2A121FD71838}" type="slidenum">
              <a:rPr lang="en-US" smtClean="0"/>
              <a:t>‹#›</a:t>
            </a:fld>
            <a:endParaRPr lang="en-US"/>
          </a:p>
        </p:txBody>
      </p:sp>
    </p:spTree>
    <p:extLst>
      <p:ext uri="{BB962C8B-B14F-4D97-AF65-F5344CB8AC3E}">
        <p14:creationId xmlns:p14="http://schemas.microsoft.com/office/powerpoint/2010/main" val="9666311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F7CBDE7-23AA-4C03-B25F-A6F52F7EC2A7}" type="datetimeFigureOut">
              <a:rPr lang="en-US" smtClean="0"/>
              <a:t>9/15/2021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9B127B-B4B1-4E3F-B8C2-2A121FD71838}" type="slidenum">
              <a:rPr lang="en-US" smtClean="0"/>
              <a:t>‹#›</a:t>
            </a:fld>
            <a:endParaRPr lang="en-US"/>
          </a:p>
        </p:txBody>
      </p:sp>
    </p:spTree>
    <p:extLst>
      <p:ext uri="{BB962C8B-B14F-4D97-AF65-F5344CB8AC3E}">
        <p14:creationId xmlns:p14="http://schemas.microsoft.com/office/powerpoint/2010/main" val="24016970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F7CBDE7-23AA-4C03-B25F-A6F52F7EC2A7}" type="datetimeFigureOut">
              <a:rPr lang="en-US" smtClean="0"/>
              <a:t>9/15/2021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9B127B-B4B1-4E3F-B8C2-2A121FD71838}" type="slidenum">
              <a:rPr lang="en-US" smtClean="0"/>
              <a:t>‹#›</a:t>
            </a:fld>
            <a:endParaRPr lang="en-US"/>
          </a:p>
        </p:txBody>
      </p:sp>
    </p:spTree>
    <p:extLst>
      <p:ext uri="{BB962C8B-B14F-4D97-AF65-F5344CB8AC3E}">
        <p14:creationId xmlns:p14="http://schemas.microsoft.com/office/powerpoint/2010/main" val="2769879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F7CBDE7-23AA-4C03-B25F-A6F52F7EC2A7}" type="datetimeFigureOut">
              <a:rPr lang="en-US" smtClean="0"/>
              <a:t>9/15/2021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9B127B-B4B1-4E3F-B8C2-2A121FD71838}" type="slidenum">
              <a:rPr lang="en-US" smtClean="0"/>
              <a:t>‹#›</a:t>
            </a:fld>
            <a:endParaRPr lang="en-US"/>
          </a:p>
        </p:txBody>
      </p:sp>
    </p:spTree>
    <p:extLst>
      <p:ext uri="{BB962C8B-B14F-4D97-AF65-F5344CB8AC3E}">
        <p14:creationId xmlns:p14="http://schemas.microsoft.com/office/powerpoint/2010/main" val="22786913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F7CBDE7-23AA-4C03-B25F-A6F52F7EC2A7}" type="datetimeFigureOut">
              <a:rPr lang="en-US" smtClean="0"/>
              <a:t>9/15/2021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9B127B-B4B1-4E3F-B8C2-2A121FD71838}" type="slidenum">
              <a:rPr lang="en-US" smtClean="0"/>
              <a:t>‹#›</a:t>
            </a:fld>
            <a:endParaRPr lang="en-US"/>
          </a:p>
        </p:txBody>
      </p:sp>
    </p:spTree>
    <p:extLst>
      <p:ext uri="{BB962C8B-B14F-4D97-AF65-F5344CB8AC3E}">
        <p14:creationId xmlns:p14="http://schemas.microsoft.com/office/powerpoint/2010/main" val="26925649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F7CBDE7-23AA-4C03-B25F-A6F52F7EC2A7}" type="datetimeFigureOut">
              <a:rPr lang="en-US" smtClean="0"/>
              <a:t>9/15/2021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9B127B-B4B1-4E3F-B8C2-2A121FD71838}" type="slidenum">
              <a:rPr lang="en-US" smtClean="0"/>
              <a:t>‹#›</a:t>
            </a:fld>
            <a:endParaRPr lang="en-US"/>
          </a:p>
        </p:txBody>
      </p:sp>
    </p:spTree>
    <p:extLst>
      <p:ext uri="{BB962C8B-B14F-4D97-AF65-F5344CB8AC3E}">
        <p14:creationId xmlns:p14="http://schemas.microsoft.com/office/powerpoint/2010/main" val="1634464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F7CBDE7-23AA-4C03-B25F-A6F52F7EC2A7}" type="datetimeFigureOut">
              <a:rPr lang="en-US" smtClean="0"/>
              <a:t>9/15/2021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9B127B-B4B1-4E3F-B8C2-2A121FD71838}" type="slidenum">
              <a:rPr lang="en-US" smtClean="0"/>
              <a:t>‹#›</a:t>
            </a:fld>
            <a:endParaRPr lang="en-US"/>
          </a:p>
        </p:txBody>
      </p:sp>
    </p:spTree>
    <p:extLst>
      <p:ext uri="{BB962C8B-B14F-4D97-AF65-F5344CB8AC3E}">
        <p14:creationId xmlns:p14="http://schemas.microsoft.com/office/powerpoint/2010/main" val="42416302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7CBDE7-23AA-4C03-B25F-A6F52F7EC2A7}" type="datetimeFigureOut">
              <a:rPr lang="en-US" smtClean="0"/>
              <a:t>9/15/2021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9B127B-B4B1-4E3F-B8C2-2A121FD71838}" type="slidenum">
              <a:rPr lang="en-US" smtClean="0"/>
              <a:t>‹#›</a:t>
            </a:fld>
            <a:endParaRPr lang="en-US"/>
          </a:p>
        </p:txBody>
      </p:sp>
    </p:spTree>
    <p:extLst>
      <p:ext uri="{BB962C8B-B14F-4D97-AF65-F5344CB8AC3E}">
        <p14:creationId xmlns:p14="http://schemas.microsoft.com/office/powerpoint/2010/main" val="21316743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F7CBDE7-23AA-4C03-B25F-A6F52F7EC2A7}" type="datetimeFigureOut">
              <a:rPr lang="en-US" smtClean="0"/>
              <a:t>9/15/2021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9B127B-B4B1-4E3F-B8C2-2A121FD71838}" type="slidenum">
              <a:rPr lang="en-US" smtClean="0"/>
              <a:t>‹#›</a:t>
            </a:fld>
            <a:endParaRPr lang="en-US"/>
          </a:p>
        </p:txBody>
      </p:sp>
    </p:spTree>
    <p:extLst>
      <p:ext uri="{BB962C8B-B14F-4D97-AF65-F5344CB8AC3E}">
        <p14:creationId xmlns:p14="http://schemas.microsoft.com/office/powerpoint/2010/main" val="12473592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F7CBDE7-23AA-4C03-B25F-A6F52F7EC2A7}" type="datetimeFigureOut">
              <a:rPr lang="en-US" smtClean="0"/>
              <a:t>9/15/2021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9B127B-B4B1-4E3F-B8C2-2A121FD71838}" type="slidenum">
              <a:rPr lang="en-US" smtClean="0"/>
              <a:t>‹#›</a:t>
            </a:fld>
            <a:endParaRPr lang="en-US"/>
          </a:p>
        </p:txBody>
      </p:sp>
    </p:spTree>
    <p:extLst>
      <p:ext uri="{BB962C8B-B14F-4D97-AF65-F5344CB8AC3E}">
        <p14:creationId xmlns:p14="http://schemas.microsoft.com/office/powerpoint/2010/main" val="2334315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AF7CBDE7-23AA-4C03-B25F-A6F52F7EC2A7}" type="datetimeFigureOut">
              <a:rPr lang="en-US" smtClean="0"/>
              <a:t>9/15/2021</a:t>
            </a:fld>
            <a:endParaRPr lang="en-US"/>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159B127B-B4B1-4E3F-B8C2-2A121FD71838}" type="slidenum">
              <a:rPr lang="en-US" smtClean="0"/>
              <a:t>‹#›</a:t>
            </a:fld>
            <a:endParaRPr lang="en-US"/>
          </a:p>
        </p:txBody>
      </p:sp>
    </p:spTree>
    <p:extLst>
      <p:ext uri="{BB962C8B-B14F-4D97-AF65-F5344CB8AC3E}">
        <p14:creationId xmlns:p14="http://schemas.microsoft.com/office/powerpoint/2010/main" val="15978134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D26DB-FC58-4BCA-9751-6D0E0F5CB5A4}"/>
              </a:ext>
            </a:extLst>
          </p:cNvPr>
          <p:cNvSpPr>
            <a:spLocks noGrp="1"/>
          </p:cNvSpPr>
          <p:nvPr>
            <p:ph type="ctrTitle"/>
          </p:nvPr>
        </p:nvSpPr>
        <p:spPr/>
        <p:txBody>
          <a:bodyPr/>
          <a:lstStyle/>
          <a:p>
            <a:r>
              <a:rPr lang="en-US" dirty="0"/>
              <a:t>PAN-NO SHOW Psychiatry reduction Project </a:t>
            </a:r>
          </a:p>
        </p:txBody>
      </p:sp>
      <p:sp>
        <p:nvSpPr>
          <p:cNvPr id="3" name="Subtitle 2">
            <a:extLst>
              <a:ext uri="{FF2B5EF4-FFF2-40B4-BE49-F238E27FC236}">
                <a16:creationId xmlns:a16="http://schemas.microsoft.com/office/drawing/2014/main" id="{9D1DD839-8D1E-40FC-80D4-D333C346CBEE}"/>
              </a:ext>
            </a:extLst>
          </p:cNvPr>
          <p:cNvSpPr>
            <a:spLocks noGrp="1"/>
          </p:cNvSpPr>
          <p:nvPr>
            <p:ph type="subTitle" idx="1"/>
          </p:nvPr>
        </p:nvSpPr>
        <p:spPr/>
        <p:txBody>
          <a:bodyPr/>
          <a:lstStyle/>
          <a:p>
            <a:r>
              <a:rPr lang="en-US" dirty="0"/>
              <a:t>An effort by Whole Health clinical group and Milwaukee center for independence to decrease psychiatry cancelation and no-shows</a:t>
            </a:r>
          </a:p>
        </p:txBody>
      </p:sp>
    </p:spTree>
    <p:extLst>
      <p:ext uri="{BB962C8B-B14F-4D97-AF65-F5344CB8AC3E}">
        <p14:creationId xmlns:p14="http://schemas.microsoft.com/office/powerpoint/2010/main" val="25873659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3122C9-B312-4169-9798-7F62C3299466}"/>
              </a:ext>
            </a:extLst>
          </p:cNvPr>
          <p:cNvSpPr>
            <a:spLocks noGrp="1"/>
          </p:cNvSpPr>
          <p:nvPr>
            <p:ph type="title"/>
          </p:nvPr>
        </p:nvSpPr>
        <p:spPr/>
        <p:txBody>
          <a:bodyPr/>
          <a:lstStyle/>
          <a:p>
            <a:r>
              <a:rPr lang="en-US" dirty="0"/>
              <a:t>We have a problem…		</a:t>
            </a:r>
          </a:p>
        </p:txBody>
      </p:sp>
      <p:sp>
        <p:nvSpPr>
          <p:cNvPr id="3" name="Content Placeholder 2">
            <a:extLst>
              <a:ext uri="{FF2B5EF4-FFF2-40B4-BE49-F238E27FC236}">
                <a16:creationId xmlns:a16="http://schemas.microsoft.com/office/drawing/2014/main" id="{50EE0808-FDC3-4B12-8521-94F8739F3598}"/>
              </a:ext>
            </a:extLst>
          </p:cNvPr>
          <p:cNvSpPr>
            <a:spLocks noGrp="1"/>
          </p:cNvSpPr>
          <p:nvPr>
            <p:ph idx="1"/>
          </p:nvPr>
        </p:nvSpPr>
        <p:spPr/>
        <p:txBody>
          <a:bodyPr/>
          <a:lstStyle/>
          <a:p>
            <a:r>
              <a:rPr lang="en-US" dirty="0"/>
              <a:t>In 2020 there was growing concerns within our clinic that we were achieving unsatisfactory levels of psychiatric cancellations and no-shows to appointments. An internal assessment was completed and confirmed the need to address this issue, as it impacts all of our programs. We learned:</a:t>
            </a:r>
          </a:p>
          <a:p>
            <a:endParaRPr lang="en-US" dirty="0"/>
          </a:p>
          <a:p>
            <a:r>
              <a:rPr lang="en-US" dirty="0"/>
              <a:t> Our communication between providers and programs was not effective! </a:t>
            </a:r>
          </a:p>
          <a:p>
            <a:endParaRPr lang="en-US" dirty="0"/>
          </a:p>
          <a:p>
            <a:endParaRPr lang="en-US" dirty="0"/>
          </a:p>
        </p:txBody>
      </p:sp>
    </p:spTree>
    <p:extLst>
      <p:ext uri="{BB962C8B-B14F-4D97-AF65-F5344CB8AC3E}">
        <p14:creationId xmlns:p14="http://schemas.microsoft.com/office/powerpoint/2010/main" val="3813382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 name="Picture 2">
            <a:extLst>
              <a:ext uri="{FF2B5EF4-FFF2-40B4-BE49-F238E27FC236}">
                <a16:creationId xmlns:a16="http://schemas.microsoft.com/office/drawing/2014/main" id="{5FF7B57D-FF7B-48B3-9F60-9BCEEECF9E7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 xmlns:a16="http://schemas.microsoft.com/office/drawing/2014/main" xmlns:p14="http://schemas.microsoft.com/office/powerpoint/2010/main" xmlns:a14="http://schemas.microsoft.com/office/drawing/2010/main">
                <a:solidFill>
                  <a:srgbClr val="FFFFFF"/>
                </a:solidFill>
              </a14:hiddenFill>
            </a:ext>
          </a:extLst>
        </p:spPr>
      </p:pic>
      <p:grpSp>
        <p:nvGrpSpPr>
          <p:cNvPr id="12" name="Group 11">
            <a:extLst>
              <a:ext uri="{FF2B5EF4-FFF2-40B4-BE49-F238E27FC236}">
                <a16:creationId xmlns:a16="http://schemas.microsoft.com/office/drawing/2014/main" id="{EB95AFDF-FA7D-4311-9C65-6D507D92F47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4288" y="0"/>
            <a:ext cx="12053888" cy="6858001"/>
            <a:chOff x="-14288" y="0"/>
            <a:chExt cx="12053888" cy="6858001"/>
          </a:xfrm>
        </p:grpSpPr>
        <p:grpSp>
          <p:nvGrpSpPr>
            <p:cNvPr id="13" name="Group 12">
              <a:extLst>
                <a:ext uri="{FF2B5EF4-FFF2-40B4-BE49-F238E27FC236}">
                  <a16:creationId xmlns:a16="http://schemas.microsoft.com/office/drawing/2014/main" id="{9A5CCD98-20C1-4404-B788-FDA92F8A4403}"/>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5" name="Rectangle 5">
                <a:extLst>
                  <a:ext uri="{FF2B5EF4-FFF2-40B4-BE49-F238E27FC236}">
                    <a16:creationId xmlns:a16="http://schemas.microsoft.com/office/drawing/2014/main" id="{C1424C76-B5C3-468E-86FA-8D9B269053DE}"/>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sp>
            <p:nvSpPr>
              <p:cNvPr id="26" name="Freeform 6">
                <a:extLst>
                  <a:ext uri="{FF2B5EF4-FFF2-40B4-BE49-F238E27FC236}">
                    <a16:creationId xmlns:a16="http://schemas.microsoft.com/office/drawing/2014/main" id="{B3922267-72C9-403B-A6DE-7D0A43D5541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7" name="Freeform 7">
                <a:extLst>
                  <a:ext uri="{FF2B5EF4-FFF2-40B4-BE49-F238E27FC236}">
                    <a16:creationId xmlns:a16="http://schemas.microsoft.com/office/drawing/2014/main" id="{7276DB68-2E8D-4723-852B-7476DD38FED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8" name="Freeform 8">
                <a:extLst>
                  <a:ext uri="{FF2B5EF4-FFF2-40B4-BE49-F238E27FC236}">
                    <a16:creationId xmlns:a16="http://schemas.microsoft.com/office/drawing/2014/main" id="{0A155711-4993-4D1E-89EA-A397C164F0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9" name="Freeform 9">
                <a:extLst>
                  <a:ext uri="{FF2B5EF4-FFF2-40B4-BE49-F238E27FC236}">
                    <a16:creationId xmlns:a16="http://schemas.microsoft.com/office/drawing/2014/main" id="{2AB42136-2551-4CAA-857F-65FA3247B49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0" name="Freeform 10">
                <a:extLst>
                  <a:ext uri="{FF2B5EF4-FFF2-40B4-BE49-F238E27FC236}">
                    <a16:creationId xmlns:a16="http://schemas.microsoft.com/office/drawing/2014/main" id="{7C2ADEA1-EA3E-4C0E-A28E-460092F7FF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1" name="Freeform 11">
                <a:extLst>
                  <a:ext uri="{FF2B5EF4-FFF2-40B4-BE49-F238E27FC236}">
                    <a16:creationId xmlns:a16="http://schemas.microsoft.com/office/drawing/2014/main" id="{B04584B3-081C-4286-A840-AB5B16B10A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2" name="Freeform 12">
                <a:extLst>
                  <a:ext uri="{FF2B5EF4-FFF2-40B4-BE49-F238E27FC236}">
                    <a16:creationId xmlns:a16="http://schemas.microsoft.com/office/drawing/2014/main" id="{3AB388FD-C246-4936-A041-E0413A13298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3" name="Freeform 13">
                <a:extLst>
                  <a:ext uri="{FF2B5EF4-FFF2-40B4-BE49-F238E27FC236}">
                    <a16:creationId xmlns:a16="http://schemas.microsoft.com/office/drawing/2014/main" id="{57692343-2D12-4F57-836C-945D407B68B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4" name="Freeform 14">
                <a:extLst>
                  <a:ext uri="{FF2B5EF4-FFF2-40B4-BE49-F238E27FC236}">
                    <a16:creationId xmlns:a16="http://schemas.microsoft.com/office/drawing/2014/main" id="{062EE710-0210-4840-8698-E0DF1C61700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5" name="Freeform 15">
                <a:extLst>
                  <a:ext uri="{FF2B5EF4-FFF2-40B4-BE49-F238E27FC236}">
                    <a16:creationId xmlns:a16="http://schemas.microsoft.com/office/drawing/2014/main" id="{161892F4-6071-40CD-8E18-CDEE0C91B58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6" name="Line 16">
                <a:extLst>
                  <a:ext uri="{FF2B5EF4-FFF2-40B4-BE49-F238E27FC236}">
                    <a16:creationId xmlns:a16="http://schemas.microsoft.com/office/drawing/2014/main" id="{3E6BBE44-8D88-407D-B1C6-10C89DD6173B}"/>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37" name="Freeform 17">
                <a:extLst>
                  <a:ext uri="{FF2B5EF4-FFF2-40B4-BE49-F238E27FC236}">
                    <a16:creationId xmlns:a16="http://schemas.microsoft.com/office/drawing/2014/main" id="{1E90AE6E-328E-4730-825C-B5130F5CFC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8" name="Freeform 18">
                <a:extLst>
                  <a:ext uri="{FF2B5EF4-FFF2-40B4-BE49-F238E27FC236}">
                    <a16:creationId xmlns:a16="http://schemas.microsoft.com/office/drawing/2014/main" id="{24EC969F-6E4A-4163-ABDA-4674429A3D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9" name="Freeform 19">
                <a:extLst>
                  <a:ext uri="{FF2B5EF4-FFF2-40B4-BE49-F238E27FC236}">
                    <a16:creationId xmlns:a16="http://schemas.microsoft.com/office/drawing/2014/main" id="{1B735C94-B049-42C6-9DEF-5DB70D58CE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0" name="Freeform 20">
                <a:extLst>
                  <a:ext uri="{FF2B5EF4-FFF2-40B4-BE49-F238E27FC236}">
                    <a16:creationId xmlns:a16="http://schemas.microsoft.com/office/drawing/2014/main" id="{051C02E6-1954-478B-AEAE-BF8F36BE941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1" name="Rectangle 21">
                <a:extLst>
                  <a:ext uri="{FF2B5EF4-FFF2-40B4-BE49-F238E27FC236}">
                    <a16:creationId xmlns:a16="http://schemas.microsoft.com/office/drawing/2014/main" id="{6710B1C0-310A-48D0-B824-459D9AFC2FB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sp>
            <p:nvSpPr>
              <p:cNvPr id="42" name="Freeform 22">
                <a:extLst>
                  <a:ext uri="{FF2B5EF4-FFF2-40B4-BE49-F238E27FC236}">
                    <a16:creationId xmlns:a16="http://schemas.microsoft.com/office/drawing/2014/main" id="{1204A606-D9A6-4DC6-9F0E-D516EA1EB9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3" name="Freeform 23">
                <a:extLst>
                  <a:ext uri="{FF2B5EF4-FFF2-40B4-BE49-F238E27FC236}">
                    <a16:creationId xmlns:a16="http://schemas.microsoft.com/office/drawing/2014/main" id="{EE569555-0243-4979-A537-C9B4AFD5F25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4" name="Freeform 24">
                <a:extLst>
                  <a:ext uri="{FF2B5EF4-FFF2-40B4-BE49-F238E27FC236}">
                    <a16:creationId xmlns:a16="http://schemas.microsoft.com/office/drawing/2014/main" id="{D52A977D-4993-48AF-A792-F2DE096391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5" name="Freeform 25">
                <a:extLst>
                  <a:ext uri="{FF2B5EF4-FFF2-40B4-BE49-F238E27FC236}">
                    <a16:creationId xmlns:a16="http://schemas.microsoft.com/office/drawing/2014/main" id="{93CFF2DC-E52E-4D99-97D5-B0D7B792E50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6" name="Freeform 26">
                <a:extLst>
                  <a:ext uri="{FF2B5EF4-FFF2-40B4-BE49-F238E27FC236}">
                    <a16:creationId xmlns:a16="http://schemas.microsoft.com/office/drawing/2014/main" id="{5E175372-AF09-42A7-B3D0-226C834891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7" name="Freeform 27">
                <a:extLst>
                  <a:ext uri="{FF2B5EF4-FFF2-40B4-BE49-F238E27FC236}">
                    <a16:creationId xmlns:a16="http://schemas.microsoft.com/office/drawing/2014/main" id="{ABF20BA9-F4B2-49EA-A573-578B189774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8" name="Freeform 28">
                <a:extLst>
                  <a:ext uri="{FF2B5EF4-FFF2-40B4-BE49-F238E27FC236}">
                    <a16:creationId xmlns:a16="http://schemas.microsoft.com/office/drawing/2014/main" id="{AA3A7A4B-C811-4E23-8BFD-5823A032DA3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9" name="Freeform 29">
                <a:extLst>
                  <a:ext uri="{FF2B5EF4-FFF2-40B4-BE49-F238E27FC236}">
                    <a16:creationId xmlns:a16="http://schemas.microsoft.com/office/drawing/2014/main" id="{47537781-F057-4B97-AD8F-12FE9BE599A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50" name="Freeform 30">
                <a:extLst>
                  <a:ext uri="{FF2B5EF4-FFF2-40B4-BE49-F238E27FC236}">
                    <a16:creationId xmlns:a16="http://schemas.microsoft.com/office/drawing/2014/main" id="{078883C7-EB52-4BB7-A9A7-F8C046A833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51" name="Freeform 31">
                <a:extLst>
                  <a:ext uri="{FF2B5EF4-FFF2-40B4-BE49-F238E27FC236}">
                    <a16:creationId xmlns:a16="http://schemas.microsoft.com/office/drawing/2014/main" id="{63CCBBF8-5972-4ED3-AB5B-46DC425B177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grpSp>
        <p:grpSp>
          <p:nvGrpSpPr>
            <p:cNvPr id="14" name="Group 13">
              <a:extLst>
                <a:ext uri="{FF2B5EF4-FFF2-40B4-BE49-F238E27FC236}">
                  <a16:creationId xmlns:a16="http://schemas.microsoft.com/office/drawing/2014/main" id="{A8C19883-37FB-437C-A3AA-89AA6239D3A9}"/>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5" name="Freeform 32">
                <a:extLst>
                  <a:ext uri="{FF2B5EF4-FFF2-40B4-BE49-F238E27FC236}">
                    <a16:creationId xmlns:a16="http://schemas.microsoft.com/office/drawing/2014/main" id="{AF1753DD-4CEF-45EC-B952-90EA8895D7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6" name="Freeform 33">
                <a:extLst>
                  <a:ext uri="{FF2B5EF4-FFF2-40B4-BE49-F238E27FC236}">
                    <a16:creationId xmlns:a16="http://schemas.microsoft.com/office/drawing/2014/main" id="{5B9356DB-C1BE-4D76-8FA7-4FBAA12D1D3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7" name="Freeform 34">
                <a:extLst>
                  <a:ext uri="{FF2B5EF4-FFF2-40B4-BE49-F238E27FC236}">
                    <a16:creationId xmlns:a16="http://schemas.microsoft.com/office/drawing/2014/main" id="{C4F59561-572D-42BA-A6FD-F3AFA1A394D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8" name="Freeform 35">
                <a:extLst>
                  <a:ext uri="{FF2B5EF4-FFF2-40B4-BE49-F238E27FC236}">
                    <a16:creationId xmlns:a16="http://schemas.microsoft.com/office/drawing/2014/main" id="{BB7A51A1-D509-4494-BAE2-1B96CAD4DB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9" name="Freeform 36">
                <a:extLst>
                  <a:ext uri="{FF2B5EF4-FFF2-40B4-BE49-F238E27FC236}">
                    <a16:creationId xmlns:a16="http://schemas.microsoft.com/office/drawing/2014/main" id="{D3FE0B5A-55DE-4E56-8E9B-B92D1DB9A89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0" name="Freeform 37">
                <a:extLst>
                  <a:ext uri="{FF2B5EF4-FFF2-40B4-BE49-F238E27FC236}">
                    <a16:creationId xmlns:a16="http://schemas.microsoft.com/office/drawing/2014/main" id="{F125661C-3A0E-4B6E-B2AB-1B08C89251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1" name="Freeform 38">
                <a:extLst>
                  <a:ext uri="{FF2B5EF4-FFF2-40B4-BE49-F238E27FC236}">
                    <a16:creationId xmlns:a16="http://schemas.microsoft.com/office/drawing/2014/main" id="{39304006-EE77-438A-A0D1-537322356C1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2" name="Freeform 39">
                <a:extLst>
                  <a:ext uri="{FF2B5EF4-FFF2-40B4-BE49-F238E27FC236}">
                    <a16:creationId xmlns:a16="http://schemas.microsoft.com/office/drawing/2014/main" id="{C6031DEB-4109-4049-82CF-DD06483A2C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3" name="Freeform 40">
                <a:extLst>
                  <a:ext uri="{FF2B5EF4-FFF2-40B4-BE49-F238E27FC236}">
                    <a16:creationId xmlns:a16="http://schemas.microsoft.com/office/drawing/2014/main" id="{65FC2657-18D6-4490-88D6-32E6B1C6FB1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4" name="Rectangle 41">
                <a:extLst>
                  <a:ext uri="{FF2B5EF4-FFF2-40B4-BE49-F238E27FC236}">
                    <a16:creationId xmlns:a16="http://schemas.microsoft.com/office/drawing/2014/main" id="{20BEA03B-3EAD-4FA2-BC9D-25A14D635CF6}"/>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939587" y="6596063"/>
                <a:ext cx="23813" cy="252413"/>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grpSp>
      </p:grpSp>
      <p:sp useBgFill="1">
        <p:nvSpPr>
          <p:cNvPr id="53" name="Rectangle 52">
            <a:extLst>
              <a:ext uri="{FF2B5EF4-FFF2-40B4-BE49-F238E27FC236}">
                <a16:creationId xmlns:a16="http://schemas.microsoft.com/office/drawing/2014/main" id="{6697F791-5FFA-4164-899F-EB52EA72B0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5" name="Picture 2">
            <a:extLst>
              <a:ext uri="{FF2B5EF4-FFF2-40B4-BE49-F238E27FC236}">
                <a16:creationId xmlns:a16="http://schemas.microsoft.com/office/drawing/2014/main" id="{4E28A1A9-FB81-4816-AAEA-C3B43094695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rcRect/>
          <a:stretch>
            <a:fillRect/>
          </a:stretch>
        </p:blipFill>
        <p:spPr bwMode="auto">
          <a:xfrm>
            <a:off x="1190" y="-2"/>
            <a:ext cx="4061525" cy="6858001"/>
          </a:xfrm>
          <a:prstGeom prst="rect">
            <a:avLst/>
          </a:prstGeom>
          <a:extLst>
            <a:ext uri="{909E8E84-426E-40dd-AFC4-6F175D3DCCD1}">
              <a14:hiddenFill xmlns="" xmlns:a16="http://schemas.microsoft.com/office/drawing/2014/main" xmlns:p14="http://schemas.microsoft.com/office/powerpoint/2010/main" xmlns:a14="http://schemas.microsoft.com/office/drawing/2010/main">
                <a:solidFill>
                  <a:srgbClr val="FFFFFF"/>
                </a:solidFill>
              </a14:hiddenFill>
            </a:ext>
          </a:extLst>
        </p:spPr>
      </p:pic>
      <p:sp>
        <p:nvSpPr>
          <p:cNvPr id="57" name="Rectangle 56">
            <a:extLst>
              <a:ext uri="{FF2B5EF4-FFF2-40B4-BE49-F238E27FC236}">
                <a16:creationId xmlns:a16="http://schemas.microsoft.com/office/drawing/2014/main" id="{B773AB25-A422-41AA-9737-5E04C1966D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853"/>
            <a:ext cx="4055621" cy="6858000"/>
          </a:xfrm>
          <a:prstGeom prst="rect">
            <a:avLst/>
          </a:prstGeom>
          <a:ln>
            <a:noFill/>
          </a:ln>
          <a:effectLst>
            <a:outerShdw blurRad="76200" dist="38100" algn="l" rotWithShape="0">
              <a:prstClr val="black">
                <a:alpha val="37000"/>
              </a:prstClr>
            </a:outerShdw>
          </a:effectLst>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pic>
        <p:nvPicPr>
          <p:cNvPr id="59" name="Picture 2">
            <a:extLst>
              <a:ext uri="{FF2B5EF4-FFF2-40B4-BE49-F238E27FC236}">
                <a16:creationId xmlns:a16="http://schemas.microsoft.com/office/drawing/2014/main" id="{AF0552B8-DE8C-40DF-B29F-1728E6A1061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22530" y="23283"/>
            <a:ext cx="4078152" cy="6858001"/>
          </a:xfrm>
          <a:prstGeom prst="rect">
            <a:avLst/>
          </a:prstGeom>
          <a:noFill/>
          <a:extLst>
            <a:ext uri="{909E8E84-426E-40dd-AFC4-6F175D3DCCD1}">
              <a14:hiddenFill xmlns="" xmlns:a16="http://schemas.microsoft.com/office/drawing/2014/main" xmlns:p14="http://schemas.microsoft.com/office/powerpoint/2010/main"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34F9CBCA-560D-48A6-86C2-47A6CD2AAF6C}"/>
              </a:ext>
            </a:extLst>
          </p:cNvPr>
          <p:cNvSpPr>
            <a:spLocks noGrp="1"/>
          </p:cNvSpPr>
          <p:nvPr>
            <p:ph type="title"/>
          </p:nvPr>
        </p:nvSpPr>
        <p:spPr>
          <a:xfrm>
            <a:off x="855266" y="618518"/>
            <a:ext cx="2851417" cy="1478570"/>
          </a:xfrm>
        </p:spPr>
        <p:txBody>
          <a:bodyPr vert="horz" lIns="91440" tIns="45720" rIns="91440" bIns="45720" rtlCol="0" anchor="ctr">
            <a:normAutofit/>
          </a:bodyPr>
          <a:lstStyle/>
          <a:p>
            <a:r>
              <a:rPr lang="en-US" dirty="0">
                <a:solidFill>
                  <a:srgbClr val="FFFFFF"/>
                </a:solidFill>
              </a:rPr>
              <a:t>Time to “Huddle up”</a:t>
            </a:r>
          </a:p>
        </p:txBody>
      </p:sp>
      <p:sp>
        <p:nvSpPr>
          <p:cNvPr id="4" name="Text Placeholder 3">
            <a:extLst>
              <a:ext uri="{FF2B5EF4-FFF2-40B4-BE49-F238E27FC236}">
                <a16:creationId xmlns:a16="http://schemas.microsoft.com/office/drawing/2014/main" id="{AAF4BB4B-4BF8-4D0F-A3D5-53C80B465A31}"/>
              </a:ext>
            </a:extLst>
          </p:cNvPr>
          <p:cNvSpPr>
            <a:spLocks noGrp="1"/>
          </p:cNvSpPr>
          <p:nvPr>
            <p:ph type="body" sz="half" idx="2"/>
          </p:nvPr>
        </p:nvSpPr>
        <p:spPr>
          <a:xfrm>
            <a:off x="844620" y="2249487"/>
            <a:ext cx="2862444" cy="3957302"/>
          </a:xfrm>
        </p:spPr>
        <p:txBody>
          <a:bodyPr vert="horz" lIns="91440" tIns="45720" rIns="91440" bIns="45720" rtlCol="0">
            <a:normAutofit/>
          </a:bodyPr>
          <a:lstStyle/>
          <a:p>
            <a:pPr indent="-228600">
              <a:buFont typeface="Arial" panose="020B0604020202020204" pitchFamily="34" charset="0"/>
              <a:buChar char="•"/>
            </a:pPr>
            <a:r>
              <a:rPr lang="en-US" sz="1400" dirty="0">
                <a:solidFill>
                  <a:srgbClr val="FFFFFF"/>
                </a:solidFill>
              </a:rPr>
              <a:t>Upon the revelation of our lacking communication to ensure client attendance to our psychiatric provider appointments, we implemented the “huddle” in September of 2020. The “huddle” is a brief daily meeting including program managers and supervisors to ensure an ongoing outreach effort is being completed to ensure client/psychiatric provider connectedness.  </a:t>
            </a:r>
          </a:p>
          <a:p>
            <a:pPr indent="-228600">
              <a:buFont typeface="Arial" panose="020B0604020202020204" pitchFamily="34" charset="0"/>
              <a:buChar char="•"/>
            </a:pPr>
            <a:r>
              <a:rPr lang="en-US" sz="1400" dirty="0">
                <a:solidFill>
                  <a:srgbClr val="FFFFFF"/>
                </a:solidFill>
              </a:rPr>
              <a:t>Note the decrease in our combined NS+CA rate by quarter. </a:t>
            </a:r>
          </a:p>
        </p:txBody>
      </p:sp>
      <p:grpSp>
        <p:nvGrpSpPr>
          <p:cNvPr id="61" name="Group 60">
            <a:extLst>
              <a:ext uri="{FF2B5EF4-FFF2-40B4-BE49-F238E27FC236}">
                <a16:creationId xmlns:a16="http://schemas.microsoft.com/office/drawing/2014/main" id="{6AD0D387-1584-4477-B5F8-52B50D4F220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20788" cy="6858001"/>
            <a:chOff x="-14288" y="0"/>
            <a:chExt cx="1220788" cy="6858001"/>
          </a:xfrm>
          <a:gradFill flip="none" rotWithShape="1">
            <a:gsLst>
              <a:gs pos="0">
                <a:schemeClr val="bg2"/>
              </a:gs>
              <a:gs pos="100000">
                <a:schemeClr val="tx2">
                  <a:lumMod val="60000"/>
                  <a:lumOff val="40000"/>
                </a:schemeClr>
              </a:gs>
            </a:gsLst>
            <a:lin ang="5400000" scaled="0"/>
            <a:tileRect/>
          </a:gradFill>
        </p:grpSpPr>
        <p:sp>
          <p:nvSpPr>
            <p:cNvPr id="62" name="Rectangle 5">
              <a:extLst>
                <a:ext uri="{FF2B5EF4-FFF2-40B4-BE49-F238E27FC236}">
                  <a16:creationId xmlns:a16="http://schemas.microsoft.com/office/drawing/2014/main" id="{22C90122-8CF0-4164-B596-168DE41D39A4}"/>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sp>
          <p:nvSpPr>
            <p:cNvPr id="63" name="Freeform 6">
              <a:extLst>
                <a:ext uri="{FF2B5EF4-FFF2-40B4-BE49-F238E27FC236}">
                  <a16:creationId xmlns:a16="http://schemas.microsoft.com/office/drawing/2014/main" id="{E74D534E-37A6-4D27-9C47-0B2F0527838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64" name="Freeform 7">
              <a:extLst>
                <a:ext uri="{FF2B5EF4-FFF2-40B4-BE49-F238E27FC236}">
                  <a16:creationId xmlns:a16="http://schemas.microsoft.com/office/drawing/2014/main" id="{1C1C156E-D2E0-468A-9B19-79521D69BF5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65" name="Freeform 8">
              <a:extLst>
                <a:ext uri="{FF2B5EF4-FFF2-40B4-BE49-F238E27FC236}">
                  <a16:creationId xmlns:a16="http://schemas.microsoft.com/office/drawing/2014/main" id="{14C97F11-4F6C-4DFF-89BC-3AEA5B7FF7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66" name="Freeform 9">
              <a:extLst>
                <a:ext uri="{FF2B5EF4-FFF2-40B4-BE49-F238E27FC236}">
                  <a16:creationId xmlns:a16="http://schemas.microsoft.com/office/drawing/2014/main" id="{773C2106-77CE-42E1-839F-925EAEBB2FF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67" name="Freeform 10">
              <a:extLst>
                <a:ext uri="{FF2B5EF4-FFF2-40B4-BE49-F238E27FC236}">
                  <a16:creationId xmlns:a16="http://schemas.microsoft.com/office/drawing/2014/main" id="{E2807D33-BD1F-4B09-8D93-63C06DB3C0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68" name="Freeform 11">
              <a:extLst>
                <a:ext uri="{FF2B5EF4-FFF2-40B4-BE49-F238E27FC236}">
                  <a16:creationId xmlns:a16="http://schemas.microsoft.com/office/drawing/2014/main" id="{84BDF3E8-157B-47D1-AF8E-FE1EFF0612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69" name="Freeform 12">
              <a:extLst>
                <a:ext uri="{FF2B5EF4-FFF2-40B4-BE49-F238E27FC236}">
                  <a16:creationId xmlns:a16="http://schemas.microsoft.com/office/drawing/2014/main" id="{68B482B5-E0FD-406A-99B2-297DF333546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70" name="Freeform 13">
              <a:extLst>
                <a:ext uri="{FF2B5EF4-FFF2-40B4-BE49-F238E27FC236}">
                  <a16:creationId xmlns:a16="http://schemas.microsoft.com/office/drawing/2014/main" id="{B8750F30-12E8-410B-8709-78F1EF3BBE7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71" name="Freeform 14">
              <a:extLst>
                <a:ext uri="{FF2B5EF4-FFF2-40B4-BE49-F238E27FC236}">
                  <a16:creationId xmlns:a16="http://schemas.microsoft.com/office/drawing/2014/main" id="{DB2D030A-4700-4CC4-A971-F119F8372C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72" name="Freeform 15">
              <a:extLst>
                <a:ext uri="{FF2B5EF4-FFF2-40B4-BE49-F238E27FC236}">
                  <a16:creationId xmlns:a16="http://schemas.microsoft.com/office/drawing/2014/main" id="{B4E516DB-F66E-4E88-8CAA-67153F56189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73" name="Line 16">
              <a:extLst>
                <a:ext uri="{FF2B5EF4-FFF2-40B4-BE49-F238E27FC236}">
                  <a16:creationId xmlns:a16="http://schemas.microsoft.com/office/drawing/2014/main" id="{DF749FDD-DD56-4DC9-A379-77E1106981DC}"/>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74" name="Freeform 17">
              <a:extLst>
                <a:ext uri="{FF2B5EF4-FFF2-40B4-BE49-F238E27FC236}">
                  <a16:creationId xmlns:a16="http://schemas.microsoft.com/office/drawing/2014/main" id="{6AD95087-E0AF-45D3-B824-EFFCBBECDE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75" name="Freeform 18">
              <a:extLst>
                <a:ext uri="{FF2B5EF4-FFF2-40B4-BE49-F238E27FC236}">
                  <a16:creationId xmlns:a16="http://schemas.microsoft.com/office/drawing/2014/main" id="{2D21010F-3DE2-4881-B9D5-3415C4E05D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76" name="Freeform 19">
              <a:extLst>
                <a:ext uri="{FF2B5EF4-FFF2-40B4-BE49-F238E27FC236}">
                  <a16:creationId xmlns:a16="http://schemas.microsoft.com/office/drawing/2014/main" id="{2AFDF4BC-8E99-4A2C-9EF2-4B98A05C2E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77" name="Freeform 20">
              <a:extLst>
                <a:ext uri="{FF2B5EF4-FFF2-40B4-BE49-F238E27FC236}">
                  <a16:creationId xmlns:a16="http://schemas.microsoft.com/office/drawing/2014/main" id="{BB8EAEE8-22EA-4103-A02E-5043474C4BE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78" name="Rectangle 21">
              <a:extLst>
                <a:ext uri="{FF2B5EF4-FFF2-40B4-BE49-F238E27FC236}">
                  <a16:creationId xmlns:a16="http://schemas.microsoft.com/office/drawing/2014/main" id="{7148ABD2-E447-429F-B97E-86494051C10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sp>
          <p:nvSpPr>
            <p:cNvPr id="79" name="Freeform 22">
              <a:extLst>
                <a:ext uri="{FF2B5EF4-FFF2-40B4-BE49-F238E27FC236}">
                  <a16:creationId xmlns:a16="http://schemas.microsoft.com/office/drawing/2014/main" id="{99900F4A-F8CA-456E-9FA0-34572621C0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80" name="Freeform 23">
              <a:extLst>
                <a:ext uri="{FF2B5EF4-FFF2-40B4-BE49-F238E27FC236}">
                  <a16:creationId xmlns:a16="http://schemas.microsoft.com/office/drawing/2014/main" id="{DF5CD0A9-E49B-4968-886B-41C1A66D232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81" name="Freeform 24">
              <a:extLst>
                <a:ext uri="{FF2B5EF4-FFF2-40B4-BE49-F238E27FC236}">
                  <a16:creationId xmlns:a16="http://schemas.microsoft.com/office/drawing/2014/main" id="{7E462582-7383-4272-A323-85C9D137C4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82" name="Freeform 25">
              <a:extLst>
                <a:ext uri="{FF2B5EF4-FFF2-40B4-BE49-F238E27FC236}">
                  <a16:creationId xmlns:a16="http://schemas.microsoft.com/office/drawing/2014/main" id="{CB472F67-7C37-4D80-B346-DE30D44B55A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83" name="Freeform 26">
              <a:extLst>
                <a:ext uri="{FF2B5EF4-FFF2-40B4-BE49-F238E27FC236}">
                  <a16:creationId xmlns:a16="http://schemas.microsoft.com/office/drawing/2014/main" id="{19A8AE83-358F-4D4E-91C7-F09E35097A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84" name="Freeform 27">
              <a:extLst>
                <a:ext uri="{FF2B5EF4-FFF2-40B4-BE49-F238E27FC236}">
                  <a16:creationId xmlns:a16="http://schemas.microsoft.com/office/drawing/2014/main" id="{C4B79436-9285-45DE-A9FB-B3DD750738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85" name="Freeform 28">
              <a:extLst>
                <a:ext uri="{FF2B5EF4-FFF2-40B4-BE49-F238E27FC236}">
                  <a16:creationId xmlns:a16="http://schemas.microsoft.com/office/drawing/2014/main" id="{B0BF8BF3-C90A-483A-B61E-13D2C41FBAC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86" name="Freeform 29">
              <a:extLst>
                <a:ext uri="{FF2B5EF4-FFF2-40B4-BE49-F238E27FC236}">
                  <a16:creationId xmlns:a16="http://schemas.microsoft.com/office/drawing/2014/main" id="{31011274-F329-444B-9B06-69DD2EC4490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87" name="Freeform 30">
              <a:extLst>
                <a:ext uri="{FF2B5EF4-FFF2-40B4-BE49-F238E27FC236}">
                  <a16:creationId xmlns:a16="http://schemas.microsoft.com/office/drawing/2014/main" id="{DB8B1D39-5B9A-4B4E-849B-A5821A2460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88" name="Freeform 31">
              <a:extLst>
                <a:ext uri="{FF2B5EF4-FFF2-40B4-BE49-F238E27FC236}">
                  <a16:creationId xmlns:a16="http://schemas.microsoft.com/office/drawing/2014/main" id="{336ECD63-75C2-4A32-A31B-30BB3097240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grpSp>
      <p:graphicFrame>
        <p:nvGraphicFramePr>
          <p:cNvPr id="5" name="Content Placeholder 4">
            <a:extLst>
              <a:ext uri="{FF2B5EF4-FFF2-40B4-BE49-F238E27FC236}">
                <a16:creationId xmlns:a16="http://schemas.microsoft.com/office/drawing/2014/main" id="{0B3EAC80-5914-4C87-8EA2-4737A5D13895}"/>
              </a:ext>
            </a:extLst>
          </p:cNvPr>
          <p:cNvGraphicFramePr>
            <a:graphicFrameLocks noGrp="1"/>
          </p:cNvGraphicFramePr>
          <p:nvPr>
            <p:ph idx="1"/>
            <p:extLst>
              <p:ext uri="{D42A27DB-BD31-4B8C-83A1-F6EECF244321}">
                <p14:modId xmlns:p14="http://schemas.microsoft.com/office/powerpoint/2010/main" val="2019816484"/>
              </p:ext>
            </p:extLst>
          </p:nvPr>
        </p:nvGraphicFramePr>
        <p:xfrm>
          <a:off x="4711778" y="1148562"/>
          <a:ext cx="6844055" cy="4556380"/>
        </p:xfrm>
        <a:graphic>
          <a:graphicData uri="http://schemas.openxmlformats.org/drawingml/2006/table">
            <a:tbl>
              <a:tblPr firstRow="1" bandRow="1">
                <a:tableStyleId>{5C22544A-7EE6-4342-B048-85BDC9FD1C3A}</a:tableStyleId>
              </a:tblPr>
              <a:tblGrid>
                <a:gridCol w="1765705">
                  <a:extLst>
                    <a:ext uri="{9D8B030D-6E8A-4147-A177-3AD203B41FA5}">
                      <a16:colId xmlns:a16="http://schemas.microsoft.com/office/drawing/2014/main" val="3003375347"/>
                    </a:ext>
                  </a:extLst>
                </a:gridCol>
                <a:gridCol w="423196">
                  <a:extLst>
                    <a:ext uri="{9D8B030D-6E8A-4147-A177-3AD203B41FA5}">
                      <a16:colId xmlns:a16="http://schemas.microsoft.com/office/drawing/2014/main" val="213519249"/>
                    </a:ext>
                  </a:extLst>
                </a:gridCol>
                <a:gridCol w="423196">
                  <a:extLst>
                    <a:ext uri="{9D8B030D-6E8A-4147-A177-3AD203B41FA5}">
                      <a16:colId xmlns:a16="http://schemas.microsoft.com/office/drawing/2014/main" val="1817690653"/>
                    </a:ext>
                  </a:extLst>
                </a:gridCol>
                <a:gridCol w="423196">
                  <a:extLst>
                    <a:ext uri="{9D8B030D-6E8A-4147-A177-3AD203B41FA5}">
                      <a16:colId xmlns:a16="http://schemas.microsoft.com/office/drawing/2014/main" val="2811311540"/>
                    </a:ext>
                  </a:extLst>
                </a:gridCol>
                <a:gridCol w="423196">
                  <a:extLst>
                    <a:ext uri="{9D8B030D-6E8A-4147-A177-3AD203B41FA5}">
                      <a16:colId xmlns:a16="http://schemas.microsoft.com/office/drawing/2014/main" val="3096041794"/>
                    </a:ext>
                  </a:extLst>
                </a:gridCol>
                <a:gridCol w="423194">
                  <a:extLst>
                    <a:ext uri="{9D8B030D-6E8A-4147-A177-3AD203B41FA5}">
                      <a16:colId xmlns:a16="http://schemas.microsoft.com/office/drawing/2014/main" val="2884392973"/>
                    </a:ext>
                  </a:extLst>
                </a:gridCol>
                <a:gridCol w="423196">
                  <a:extLst>
                    <a:ext uri="{9D8B030D-6E8A-4147-A177-3AD203B41FA5}">
                      <a16:colId xmlns:a16="http://schemas.microsoft.com/office/drawing/2014/main" val="2426106754"/>
                    </a:ext>
                  </a:extLst>
                </a:gridCol>
                <a:gridCol w="423196">
                  <a:extLst>
                    <a:ext uri="{9D8B030D-6E8A-4147-A177-3AD203B41FA5}">
                      <a16:colId xmlns:a16="http://schemas.microsoft.com/office/drawing/2014/main" val="223687230"/>
                    </a:ext>
                  </a:extLst>
                </a:gridCol>
                <a:gridCol w="423196">
                  <a:extLst>
                    <a:ext uri="{9D8B030D-6E8A-4147-A177-3AD203B41FA5}">
                      <a16:colId xmlns:a16="http://schemas.microsoft.com/office/drawing/2014/main" val="2306532479"/>
                    </a:ext>
                  </a:extLst>
                </a:gridCol>
                <a:gridCol w="423196">
                  <a:extLst>
                    <a:ext uri="{9D8B030D-6E8A-4147-A177-3AD203B41FA5}">
                      <a16:colId xmlns:a16="http://schemas.microsoft.com/office/drawing/2014/main" val="2050996100"/>
                    </a:ext>
                  </a:extLst>
                </a:gridCol>
                <a:gridCol w="423196">
                  <a:extLst>
                    <a:ext uri="{9D8B030D-6E8A-4147-A177-3AD203B41FA5}">
                      <a16:colId xmlns:a16="http://schemas.microsoft.com/office/drawing/2014/main" val="1539359123"/>
                    </a:ext>
                  </a:extLst>
                </a:gridCol>
                <a:gridCol w="423196">
                  <a:extLst>
                    <a:ext uri="{9D8B030D-6E8A-4147-A177-3AD203B41FA5}">
                      <a16:colId xmlns:a16="http://schemas.microsoft.com/office/drawing/2014/main" val="2719162650"/>
                    </a:ext>
                  </a:extLst>
                </a:gridCol>
                <a:gridCol w="423196">
                  <a:extLst>
                    <a:ext uri="{9D8B030D-6E8A-4147-A177-3AD203B41FA5}">
                      <a16:colId xmlns:a16="http://schemas.microsoft.com/office/drawing/2014/main" val="3921918449"/>
                    </a:ext>
                  </a:extLst>
                </a:gridCol>
              </a:tblGrid>
              <a:tr h="228175">
                <a:tc>
                  <a:txBody>
                    <a:bodyPr/>
                    <a:lstStyle/>
                    <a:p>
                      <a:pPr algn="l" fontAlgn="b"/>
                      <a:endParaRPr lang="en-US" sz="1200" b="1" i="0" u="none" strike="noStrike">
                        <a:solidFill>
                          <a:srgbClr val="000000"/>
                        </a:solidFill>
                        <a:effectLst/>
                        <a:latin typeface="Calibri" panose="020F0502020204030204" pitchFamily="34" charset="0"/>
                      </a:endParaRPr>
                    </a:p>
                  </a:txBody>
                  <a:tcPr marL="7439" marR="7439" marT="7439" marB="0" anchor="b"/>
                </a:tc>
                <a:tc>
                  <a:txBody>
                    <a:bodyPr/>
                    <a:lstStyle/>
                    <a:p>
                      <a:pPr algn="l" fontAlgn="b"/>
                      <a:r>
                        <a:rPr lang="en-US" sz="1200" u="none" strike="noStrike">
                          <a:effectLst/>
                        </a:rPr>
                        <a:t>Jan</a:t>
                      </a:r>
                      <a:endParaRPr lang="en-US" sz="1200" b="1" i="0" u="none" strike="noStrike">
                        <a:solidFill>
                          <a:srgbClr val="000000"/>
                        </a:solidFill>
                        <a:effectLst/>
                        <a:latin typeface="Calibri" panose="020F0502020204030204" pitchFamily="34" charset="0"/>
                      </a:endParaRPr>
                    </a:p>
                  </a:txBody>
                  <a:tcPr marL="7439" marR="7439" marT="7439" marB="0" anchor="b"/>
                </a:tc>
                <a:tc>
                  <a:txBody>
                    <a:bodyPr/>
                    <a:lstStyle/>
                    <a:p>
                      <a:pPr algn="l" fontAlgn="b"/>
                      <a:r>
                        <a:rPr lang="en-US" sz="1200" u="none" strike="noStrike">
                          <a:effectLst/>
                        </a:rPr>
                        <a:t>Feb</a:t>
                      </a:r>
                      <a:endParaRPr lang="en-US" sz="1200" b="1" i="0" u="none" strike="noStrike">
                        <a:solidFill>
                          <a:srgbClr val="000000"/>
                        </a:solidFill>
                        <a:effectLst/>
                        <a:latin typeface="Calibri" panose="020F0502020204030204" pitchFamily="34" charset="0"/>
                      </a:endParaRPr>
                    </a:p>
                  </a:txBody>
                  <a:tcPr marL="7439" marR="7439" marT="7439" marB="0" anchor="b"/>
                </a:tc>
                <a:tc>
                  <a:txBody>
                    <a:bodyPr/>
                    <a:lstStyle/>
                    <a:p>
                      <a:pPr algn="l" fontAlgn="b"/>
                      <a:r>
                        <a:rPr lang="en-US" sz="1200" u="none" strike="noStrike">
                          <a:effectLst/>
                        </a:rPr>
                        <a:t>Mar</a:t>
                      </a:r>
                      <a:endParaRPr lang="en-US" sz="1200" b="1" i="0" u="none" strike="noStrike">
                        <a:solidFill>
                          <a:srgbClr val="000000"/>
                        </a:solidFill>
                        <a:effectLst/>
                        <a:latin typeface="Calibri" panose="020F0502020204030204" pitchFamily="34" charset="0"/>
                      </a:endParaRPr>
                    </a:p>
                  </a:txBody>
                  <a:tcPr marL="7439" marR="7439" marT="7439" marB="0" anchor="b"/>
                </a:tc>
                <a:tc>
                  <a:txBody>
                    <a:bodyPr/>
                    <a:lstStyle/>
                    <a:p>
                      <a:pPr algn="l" fontAlgn="b"/>
                      <a:r>
                        <a:rPr lang="en-US" sz="1200" u="none" strike="noStrike">
                          <a:effectLst/>
                        </a:rPr>
                        <a:t>Apr</a:t>
                      </a:r>
                      <a:endParaRPr lang="en-US" sz="1200" b="1" i="0" u="none" strike="noStrike">
                        <a:solidFill>
                          <a:srgbClr val="000000"/>
                        </a:solidFill>
                        <a:effectLst/>
                        <a:latin typeface="Calibri" panose="020F0502020204030204" pitchFamily="34" charset="0"/>
                      </a:endParaRPr>
                    </a:p>
                  </a:txBody>
                  <a:tcPr marL="7439" marR="7439" marT="7439" marB="0" anchor="b"/>
                </a:tc>
                <a:tc>
                  <a:txBody>
                    <a:bodyPr/>
                    <a:lstStyle/>
                    <a:p>
                      <a:pPr algn="l" fontAlgn="b"/>
                      <a:r>
                        <a:rPr lang="en-US" sz="1200" u="none" strike="noStrike">
                          <a:effectLst/>
                        </a:rPr>
                        <a:t>May</a:t>
                      </a:r>
                      <a:endParaRPr lang="en-US" sz="1200" b="1" i="0" u="none" strike="noStrike">
                        <a:solidFill>
                          <a:srgbClr val="000000"/>
                        </a:solidFill>
                        <a:effectLst/>
                        <a:latin typeface="Calibri" panose="020F0502020204030204" pitchFamily="34" charset="0"/>
                      </a:endParaRPr>
                    </a:p>
                  </a:txBody>
                  <a:tcPr marL="7439" marR="7439" marT="7439" marB="0" anchor="b"/>
                </a:tc>
                <a:tc>
                  <a:txBody>
                    <a:bodyPr/>
                    <a:lstStyle/>
                    <a:p>
                      <a:pPr algn="l" fontAlgn="b"/>
                      <a:r>
                        <a:rPr lang="en-US" sz="1200" u="none" strike="noStrike">
                          <a:effectLst/>
                        </a:rPr>
                        <a:t>Jun</a:t>
                      </a:r>
                      <a:endParaRPr lang="en-US" sz="1200" b="1" i="0" u="none" strike="noStrike">
                        <a:solidFill>
                          <a:srgbClr val="000000"/>
                        </a:solidFill>
                        <a:effectLst/>
                        <a:latin typeface="Calibri" panose="020F0502020204030204" pitchFamily="34" charset="0"/>
                      </a:endParaRPr>
                    </a:p>
                  </a:txBody>
                  <a:tcPr marL="7439" marR="7439" marT="7439" marB="0" anchor="b"/>
                </a:tc>
                <a:tc>
                  <a:txBody>
                    <a:bodyPr/>
                    <a:lstStyle/>
                    <a:p>
                      <a:pPr algn="l" fontAlgn="b"/>
                      <a:r>
                        <a:rPr lang="en-US" sz="1200" u="none" strike="noStrike">
                          <a:effectLst/>
                        </a:rPr>
                        <a:t>Jul</a:t>
                      </a:r>
                      <a:endParaRPr lang="en-US" sz="1200" b="1" i="0" u="none" strike="noStrike">
                        <a:solidFill>
                          <a:srgbClr val="000000"/>
                        </a:solidFill>
                        <a:effectLst/>
                        <a:latin typeface="Calibri" panose="020F0502020204030204" pitchFamily="34" charset="0"/>
                      </a:endParaRPr>
                    </a:p>
                  </a:txBody>
                  <a:tcPr marL="7439" marR="7439" marT="7439" marB="0" anchor="b"/>
                </a:tc>
                <a:tc>
                  <a:txBody>
                    <a:bodyPr/>
                    <a:lstStyle/>
                    <a:p>
                      <a:pPr algn="l" fontAlgn="b"/>
                      <a:r>
                        <a:rPr lang="en-US" sz="1200" u="none" strike="noStrike">
                          <a:effectLst/>
                        </a:rPr>
                        <a:t>Aug</a:t>
                      </a:r>
                      <a:endParaRPr lang="en-US" sz="1200" b="1" i="0" u="none" strike="noStrike">
                        <a:solidFill>
                          <a:srgbClr val="000000"/>
                        </a:solidFill>
                        <a:effectLst/>
                        <a:latin typeface="Calibri" panose="020F0502020204030204" pitchFamily="34" charset="0"/>
                      </a:endParaRPr>
                    </a:p>
                  </a:txBody>
                  <a:tcPr marL="7439" marR="7439" marT="7439" marB="0" anchor="b"/>
                </a:tc>
                <a:tc>
                  <a:txBody>
                    <a:bodyPr/>
                    <a:lstStyle/>
                    <a:p>
                      <a:pPr algn="l" fontAlgn="b"/>
                      <a:r>
                        <a:rPr lang="en-US" sz="1200" u="none" strike="noStrike">
                          <a:effectLst/>
                        </a:rPr>
                        <a:t>Sep</a:t>
                      </a:r>
                      <a:endParaRPr lang="en-US" sz="1200" b="1" i="0" u="none" strike="noStrike">
                        <a:solidFill>
                          <a:srgbClr val="000000"/>
                        </a:solidFill>
                        <a:effectLst/>
                        <a:latin typeface="Calibri" panose="020F0502020204030204" pitchFamily="34" charset="0"/>
                      </a:endParaRPr>
                    </a:p>
                  </a:txBody>
                  <a:tcPr marL="7439" marR="7439" marT="7439" marB="0" anchor="b"/>
                </a:tc>
                <a:tc>
                  <a:txBody>
                    <a:bodyPr/>
                    <a:lstStyle/>
                    <a:p>
                      <a:pPr algn="l" fontAlgn="b"/>
                      <a:r>
                        <a:rPr lang="en-US" sz="1200" u="none" strike="noStrike">
                          <a:effectLst/>
                        </a:rPr>
                        <a:t>Oct</a:t>
                      </a:r>
                      <a:endParaRPr lang="en-US" sz="1200" b="1" i="0" u="none" strike="noStrike">
                        <a:solidFill>
                          <a:srgbClr val="000000"/>
                        </a:solidFill>
                        <a:effectLst/>
                        <a:latin typeface="Calibri" panose="020F0502020204030204" pitchFamily="34" charset="0"/>
                      </a:endParaRPr>
                    </a:p>
                  </a:txBody>
                  <a:tcPr marL="7439" marR="7439" marT="7439" marB="0" anchor="b"/>
                </a:tc>
                <a:tc>
                  <a:txBody>
                    <a:bodyPr/>
                    <a:lstStyle/>
                    <a:p>
                      <a:pPr algn="l" fontAlgn="b"/>
                      <a:r>
                        <a:rPr lang="en-US" sz="1200" u="none" strike="noStrike">
                          <a:effectLst/>
                        </a:rPr>
                        <a:t>Nov</a:t>
                      </a:r>
                      <a:endParaRPr lang="en-US" sz="1200" b="1" i="0" u="none" strike="noStrike">
                        <a:solidFill>
                          <a:srgbClr val="000000"/>
                        </a:solidFill>
                        <a:effectLst/>
                        <a:latin typeface="Calibri" panose="020F0502020204030204" pitchFamily="34" charset="0"/>
                      </a:endParaRPr>
                    </a:p>
                  </a:txBody>
                  <a:tcPr marL="7439" marR="7439" marT="7439" marB="0" anchor="b"/>
                </a:tc>
                <a:tc>
                  <a:txBody>
                    <a:bodyPr/>
                    <a:lstStyle/>
                    <a:p>
                      <a:pPr algn="ctr" fontAlgn="ctr"/>
                      <a:r>
                        <a:rPr lang="en-US" sz="1200" u="none" strike="noStrike">
                          <a:effectLst/>
                        </a:rPr>
                        <a:t>Dec</a:t>
                      </a:r>
                      <a:endParaRPr lang="en-US" sz="1200" b="1" i="0" u="none" strike="noStrike">
                        <a:solidFill>
                          <a:srgbClr val="000000"/>
                        </a:solidFill>
                        <a:effectLst/>
                        <a:latin typeface="Calibri" panose="020F0502020204030204" pitchFamily="34" charset="0"/>
                      </a:endParaRPr>
                    </a:p>
                  </a:txBody>
                  <a:tcPr marL="7439" marR="7439" marT="7439" marB="0" anchor="ctr"/>
                </a:tc>
                <a:extLst>
                  <a:ext uri="{0D108BD9-81ED-4DB2-BD59-A6C34878D82A}">
                    <a16:rowId xmlns:a16="http://schemas.microsoft.com/office/drawing/2014/main" val="4290004671"/>
                  </a:ext>
                </a:extLst>
              </a:tr>
              <a:tr h="228175">
                <a:tc>
                  <a:txBody>
                    <a:bodyPr/>
                    <a:lstStyle/>
                    <a:p>
                      <a:pPr algn="l" fontAlgn="b"/>
                      <a:r>
                        <a:rPr lang="en-US" sz="1200" u="none" strike="noStrike">
                          <a:effectLst/>
                        </a:rPr>
                        <a:t>Row Labels</a:t>
                      </a:r>
                      <a:endParaRPr lang="en-US" sz="1200" b="1" i="0" u="none" strike="noStrike">
                        <a:solidFill>
                          <a:srgbClr val="000000"/>
                        </a:solidFill>
                        <a:effectLst/>
                        <a:latin typeface="Calibri" panose="020F0502020204030204" pitchFamily="34" charset="0"/>
                      </a:endParaRPr>
                    </a:p>
                  </a:txBody>
                  <a:tcPr marL="7439" marR="7439" marT="7439" marB="0" anchor="b"/>
                </a:tc>
                <a:tc>
                  <a:txBody>
                    <a:bodyPr/>
                    <a:lstStyle/>
                    <a:p>
                      <a:pPr algn="l" fontAlgn="b"/>
                      <a:endParaRPr lang="en-US" sz="1200" b="1" i="0" u="none" strike="noStrike">
                        <a:solidFill>
                          <a:srgbClr val="000000"/>
                        </a:solidFill>
                        <a:effectLst/>
                        <a:latin typeface="Calibri" panose="020F0502020204030204" pitchFamily="34" charset="0"/>
                      </a:endParaRPr>
                    </a:p>
                  </a:txBody>
                  <a:tcPr marL="7439" marR="7439" marT="7439" marB="0" anchor="b"/>
                </a:tc>
                <a:tc>
                  <a:txBody>
                    <a:bodyPr/>
                    <a:lstStyle/>
                    <a:p>
                      <a:pPr algn="l" fontAlgn="b"/>
                      <a:endParaRPr lang="en-US" sz="1200" b="1" i="0" u="none" strike="noStrike">
                        <a:solidFill>
                          <a:srgbClr val="000000"/>
                        </a:solidFill>
                        <a:effectLst/>
                        <a:latin typeface="Calibri" panose="020F0502020204030204" pitchFamily="34" charset="0"/>
                      </a:endParaRPr>
                    </a:p>
                  </a:txBody>
                  <a:tcPr marL="7439" marR="7439" marT="7439" marB="0" anchor="b"/>
                </a:tc>
                <a:tc>
                  <a:txBody>
                    <a:bodyPr/>
                    <a:lstStyle/>
                    <a:p>
                      <a:pPr algn="l" fontAlgn="b"/>
                      <a:endParaRPr lang="en-US" sz="1200" b="1" i="0" u="none" strike="noStrike">
                        <a:solidFill>
                          <a:srgbClr val="000000"/>
                        </a:solidFill>
                        <a:effectLst/>
                        <a:latin typeface="Calibri" panose="020F0502020204030204" pitchFamily="34" charset="0"/>
                      </a:endParaRPr>
                    </a:p>
                  </a:txBody>
                  <a:tcPr marL="7439" marR="7439" marT="7439" marB="0" anchor="b"/>
                </a:tc>
                <a:tc>
                  <a:txBody>
                    <a:bodyPr/>
                    <a:lstStyle/>
                    <a:p>
                      <a:pPr algn="l" fontAlgn="b"/>
                      <a:endParaRPr lang="en-US" sz="1200" b="1" i="0" u="none" strike="noStrike">
                        <a:solidFill>
                          <a:srgbClr val="000000"/>
                        </a:solidFill>
                        <a:effectLst/>
                        <a:latin typeface="Calibri" panose="020F0502020204030204" pitchFamily="34" charset="0"/>
                      </a:endParaRPr>
                    </a:p>
                  </a:txBody>
                  <a:tcPr marL="7439" marR="7439" marT="7439" marB="0" anchor="b"/>
                </a:tc>
                <a:tc>
                  <a:txBody>
                    <a:bodyPr/>
                    <a:lstStyle/>
                    <a:p>
                      <a:pPr algn="l" fontAlgn="b"/>
                      <a:endParaRPr lang="en-US" sz="1200" b="1" i="0" u="none" strike="noStrike">
                        <a:solidFill>
                          <a:srgbClr val="000000"/>
                        </a:solidFill>
                        <a:effectLst/>
                        <a:latin typeface="Calibri" panose="020F0502020204030204" pitchFamily="34" charset="0"/>
                      </a:endParaRPr>
                    </a:p>
                  </a:txBody>
                  <a:tcPr marL="7439" marR="7439" marT="7439" marB="0" anchor="b"/>
                </a:tc>
                <a:tc>
                  <a:txBody>
                    <a:bodyPr/>
                    <a:lstStyle/>
                    <a:p>
                      <a:pPr algn="l" fontAlgn="b"/>
                      <a:endParaRPr lang="en-US" sz="1200" b="1" i="0" u="none" strike="noStrike">
                        <a:solidFill>
                          <a:srgbClr val="000000"/>
                        </a:solidFill>
                        <a:effectLst/>
                        <a:latin typeface="Calibri" panose="020F0502020204030204" pitchFamily="34" charset="0"/>
                      </a:endParaRPr>
                    </a:p>
                  </a:txBody>
                  <a:tcPr marL="7439" marR="7439" marT="7439" marB="0" anchor="b"/>
                </a:tc>
                <a:tc>
                  <a:txBody>
                    <a:bodyPr/>
                    <a:lstStyle/>
                    <a:p>
                      <a:pPr algn="l" fontAlgn="b"/>
                      <a:endParaRPr lang="en-US" sz="1200" b="1" i="0" u="none" strike="noStrike">
                        <a:solidFill>
                          <a:srgbClr val="000000"/>
                        </a:solidFill>
                        <a:effectLst/>
                        <a:latin typeface="Calibri" panose="020F0502020204030204" pitchFamily="34" charset="0"/>
                      </a:endParaRPr>
                    </a:p>
                  </a:txBody>
                  <a:tcPr marL="7439" marR="7439" marT="7439" marB="0" anchor="b"/>
                </a:tc>
                <a:tc>
                  <a:txBody>
                    <a:bodyPr/>
                    <a:lstStyle/>
                    <a:p>
                      <a:pPr algn="l" fontAlgn="b"/>
                      <a:endParaRPr lang="en-US" sz="1200" b="1" i="0" u="none" strike="noStrike">
                        <a:solidFill>
                          <a:srgbClr val="000000"/>
                        </a:solidFill>
                        <a:effectLst/>
                        <a:latin typeface="Calibri" panose="020F0502020204030204" pitchFamily="34" charset="0"/>
                      </a:endParaRPr>
                    </a:p>
                  </a:txBody>
                  <a:tcPr marL="7439" marR="7439" marT="7439" marB="0" anchor="b"/>
                </a:tc>
                <a:tc>
                  <a:txBody>
                    <a:bodyPr/>
                    <a:lstStyle/>
                    <a:p>
                      <a:pPr algn="l" fontAlgn="b"/>
                      <a:endParaRPr lang="en-US" sz="1200" b="1" i="0" u="none" strike="noStrike">
                        <a:solidFill>
                          <a:srgbClr val="000000"/>
                        </a:solidFill>
                        <a:effectLst/>
                        <a:latin typeface="Calibri" panose="020F0502020204030204" pitchFamily="34" charset="0"/>
                      </a:endParaRPr>
                    </a:p>
                  </a:txBody>
                  <a:tcPr marL="7439" marR="7439" marT="7439" marB="0" anchor="b"/>
                </a:tc>
                <a:tc>
                  <a:txBody>
                    <a:bodyPr/>
                    <a:lstStyle/>
                    <a:p>
                      <a:pPr algn="l" fontAlgn="b"/>
                      <a:endParaRPr lang="en-US" sz="1200" b="1" i="0" u="none" strike="noStrike">
                        <a:solidFill>
                          <a:srgbClr val="000000"/>
                        </a:solidFill>
                        <a:effectLst/>
                        <a:latin typeface="Calibri" panose="020F0502020204030204" pitchFamily="34" charset="0"/>
                      </a:endParaRPr>
                    </a:p>
                  </a:txBody>
                  <a:tcPr marL="7439" marR="7439" marT="7439" marB="0" anchor="b"/>
                </a:tc>
                <a:tc>
                  <a:txBody>
                    <a:bodyPr/>
                    <a:lstStyle/>
                    <a:p>
                      <a:pPr algn="l" fontAlgn="b"/>
                      <a:endParaRPr lang="en-US" sz="1200" b="1" i="0" u="none" strike="noStrike">
                        <a:solidFill>
                          <a:srgbClr val="000000"/>
                        </a:solidFill>
                        <a:effectLst/>
                        <a:latin typeface="Calibri" panose="020F0502020204030204" pitchFamily="34" charset="0"/>
                      </a:endParaRPr>
                    </a:p>
                  </a:txBody>
                  <a:tcPr marL="7439" marR="7439" marT="7439" marB="0" anchor="b"/>
                </a:tc>
                <a:tc>
                  <a:txBody>
                    <a:bodyPr/>
                    <a:lstStyle/>
                    <a:p>
                      <a:pPr algn="l" fontAlgn="b"/>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7439" marR="7439" marT="7439" marB="0" anchor="b"/>
                </a:tc>
                <a:extLst>
                  <a:ext uri="{0D108BD9-81ED-4DB2-BD59-A6C34878D82A}">
                    <a16:rowId xmlns:a16="http://schemas.microsoft.com/office/drawing/2014/main" val="3197444973"/>
                  </a:ext>
                </a:extLst>
              </a:tr>
              <a:tr h="228175">
                <a:tc>
                  <a:txBody>
                    <a:bodyPr/>
                    <a:lstStyle/>
                    <a:p>
                      <a:pPr algn="l" fontAlgn="b"/>
                      <a:r>
                        <a:rPr lang="en-US" sz="1200" u="none" strike="noStrike">
                          <a:effectLst/>
                        </a:rPr>
                        <a:t>Canceled Over Phone</a:t>
                      </a:r>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r" fontAlgn="b"/>
                      <a:r>
                        <a:rPr lang="en-US" sz="1200" u="none" strike="noStrike">
                          <a:effectLst/>
                        </a:rPr>
                        <a:t>27</a:t>
                      </a:r>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r" fontAlgn="b"/>
                      <a:r>
                        <a:rPr lang="en-US" sz="1200" u="none" strike="noStrike">
                          <a:effectLst/>
                        </a:rPr>
                        <a:t>27</a:t>
                      </a:r>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r" fontAlgn="b"/>
                      <a:r>
                        <a:rPr lang="en-US" sz="1200" u="none" strike="noStrike">
                          <a:effectLst/>
                        </a:rPr>
                        <a:t>60</a:t>
                      </a:r>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r" fontAlgn="b"/>
                      <a:r>
                        <a:rPr lang="en-US" sz="1200" u="none" strike="noStrike">
                          <a:effectLst/>
                        </a:rPr>
                        <a:t>3</a:t>
                      </a:r>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r" fontAlgn="b"/>
                      <a:r>
                        <a:rPr lang="en-US" sz="1200" u="none" strike="noStrike">
                          <a:effectLst/>
                        </a:rPr>
                        <a:t>10</a:t>
                      </a:r>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r" fontAlgn="b"/>
                      <a:r>
                        <a:rPr lang="en-US" sz="1200" u="none" strike="noStrike">
                          <a:effectLst/>
                        </a:rPr>
                        <a:t>31</a:t>
                      </a:r>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r" fontAlgn="b"/>
                      <a:r>
                        <a:rPr lang="en-US" sz="1200" u="none" strike="noStrike">
                          <a:effectLst/>
                        </a:rPr>
                        <a:t>20</a:t>
                      </a:r>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r" fontAlgn="b"/>
                      <a:r>
                        <a:rPr lang="en-US" sz="1200" u="none" strike="noStrike">
                          <a:effectLst/>
                        </a:rPr>
                        <a:t>4</a:t>
                      </a:r>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r" fontAlgn="b"/>
                      <a:r>
                        <a:rPr lang="en-US" sz="1200" u="none" strike="noStrike">
                          <a:effectLst/>
                        </a:rPr>
                        <a:t>3</a:t>
                      </a:r>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r" fontAlgn="b"/>
                      <a:r>
                        <a:rPr lang="en-US" sz="1200" u="none" strike="noStrike">
                          <a:effectLst/>
                        </a:rPr>
                        <a:t>4</a:t>
                      </a:r>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r" fontAlgn="b"/>
                      <a:r>
                        <a:rPr lang="en-US" sz="1200" u="none" strike="noStrike">
                          <a:effectLst/>
                        </a:rPr>
                        <a:t>5</a:t>
                      </a:r>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7439" marR="7439" marT="7439" marB="0" anchor="b"/>
                </a:tc>
                <a:extLst>
                  <a:ext uri="{0D108BD9-81ED-4DB2-BD59-A6C34878D82A}">
                    <a16:rowId xmlns:a16="http://schemas.microsoft.com/office/drawing/2014/main" val="893319150"/>
                  </a:ext>
                </a:extLst>
              </a:tr>
              <a:tr h="228175">
                <a:tc>
                  <a:txBody>
                    <a:bodyPr/>
                    <a:lstStyle/>
                    <a:p>
                      <a:pPr algn="l" fontAlgn="b"/>
                      <a:r>
                        <a:rPr lang="en-US" sz="1200" u="none" strike="noStrike">
                          <a:effectLst/>
                        </a:rPr>
                        <a:t>Cancelled</a:t>
                      </a:r>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r" fontAlgn="b"/>
                      <a:r>
                        <a:rPr lang="en-US" sz="1200" u="none" strike="noStrike">
                          <a:effectLst/>
                        </a:rPr>
                        <a:t>70</a:t>
                      </a:r>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r" fontAlgn="b"/>
                      <a:r>
                        <a:rPr lang="en-US" sz="1200" u="none" strike="noStrike">
                          <a:effectLst/>
                        </a:rPr>
                        <a:t>52</a:t>
                      </a:r>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r" fontAlgn="b"/>
                      <a:r>
                        <a:rPr lang="en-US" sz="1200" u="none" strike="noStrike">
                          <a:effectLst/>
                        </a:rPr>
                        <a:t>91</a:t>
                      </a:r>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r" fontAlgn="b"/>
                      <a:r>
                        <a:rPr lang="en-US" sz="1200" u="none" strike="noStrike">
                          <a:effectLst/>
                        </a:rPr>
                        <a:t>28</a:t>
                      </a:r>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r" fontAlgn="b"/>
                      <a:r>
                        <a:rPr lang="en-US" sz="1200" u="none" strike="noStrike">
                          <a:effectLst/>
                        </a:rPr>
                        <a:t>21</a:t>
                      </a:r>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r" fontAlgn="b"/>
                      <a:r>
                        <a:rPr lang="en-US" sz="1200" u="none" strike="noStrike">
                          <a:effectLst/>
                        </a:rPr>
                        <a:t>25</a:t>
                      </a:r>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r" fontAlgn="b"/>
                      <a:r>
                        <a:rPr lang="en-US" sz="1200" u="none" strike="noStrike">
                          <a:effectLst/>
                        </a:rPr>
                        <a:t>24</a:t>
                      </a:r>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r" fontAlgn="b"/>
                      <a:r>
                        <a:rPr lang="en-US" sz="1200" u="none" strike="noStrike">
                          <a:effectLst/>
                        </a:rPr>
                        <a:t>32</a:t>
                      </a:r>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r" fontAlgn="b"/>
                      <a:r>
                        <a:rPr lang="en-US" sz="1200" u="none" strike="noStrike">
                          <a:effectLst/>
                        </a:rPr>
                        <a:t>30</a:t>
                      </a:r>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r" fontAlgn="b"/>
                      <a:r>
                        <a:rPr lang="en-US" sz="1200" u="none" strike="noStrike">
                          <a:effectLst/>
                        </a:rPr>
                        <a:t>55</a:t>
                      </a:r>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r" fontAlgn="b"/>
                      <a:r>
                        <a:rPr lang="en-US" sz="1200" u="none" strike="noStrike">
                          <a:effectLst/>
                        </a:rPr>
                        <a:t>41</a:t>
                      </a:r>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r" fontAlgn="b"/>
                      <a:r>
                        <a:rPr lang="en-US" sz="1200" u="none" strike="noStrike">
                          <a:effectLst/>
                        </a:rPr>
                        <a:t>55</a:t>
                      </a:r>
                      <a:endParaRPr lang="en-US" sz="1200" b="0" i="0" u="none" strike="noStrike">
                        <a:solidFill>
                          <a:srgbClr val="000000"/>
                        </a:solidFill>
                        <a:effectLst/>
                        <a:latin typeface="Calibri" panose="020F0502020204030204" pitchFamily="34" charset="0"/>
                      </a:endParaRPr>
                    </a:p>
                  </a:txBody>
                  <a:tcPr marL="7439" marR="7439" marT="7439" marB="0" anchor="b"/>
                </a:tc>
                <a:extLst>
                  <a:ext uri="{0D108BD9-81ED-4DB2-BD59-A6C34878D82A}">
                    <a16:rowId xmlns:a16="http://schemas.microsoft.com/office/drawing/2014/main" val="4258724196"/>
                  </a:ext>
                </a:extLst>
              </a:tr>
              <a:tr h="228175">
                <a:tc>
                  <a:txBody>
                    <a:bodyPr/>
                    <a:lstStyle/>
                    <a:p>
                      <a:pPr algn="l" fontAlgn="b"/>
                      <a:r>
                        <a:rPr lang="en-US" sz="1200" u="none" strike="noStrike">
                          <a:effectLst/>
                        </a:rPr>
                        <a:t>Check Out In Person</a:t>
                      </a:r>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r" fontAlgn="b"/>
                      <a:r>
                        <a:rPr lang="en-US" sz="1200" u="none" strike="noStrike">
                          <a:effectLst/>
                        </a:rPr>
                        <a:t>199</a:t>
                      </a:r>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r" fontAlgn="b"/>
                      <a:r>
                        <a:rPr lang="en-US" sz="1200" u="none" strike="noStrike">
                          <a:effectLst/>
                        </a:rPr>
                        <a:t>265</a:t>
                      </a:r>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r" fontAlgn="b"/>
                      <a:r>
                        <a:rPr lang="en-US" sz="1200" u="none" strike="noStrike">
                          <a:effectLst/>
                        </a:rPr>
                        <a:t>288</a:t>
                      </a:r>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r" fontAlgn="b"/>
                      <a:r>
                        <a:rPr lang="en-US" sz="1200" u="none" strike="noStrike">
                          <a:effectLst/>
                        </a:rPr>
                        <a:t>289</a:t>
                      </a:r>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r" fontAlgn="b"/>
                      <a:r>
                        <a:rPr lang="en-US" sz="1200" u="none" strike="noStrike">
                          <a:effectLst/>
                        </a:rPr>
                        <a:t>256</a:t>
                      </a:r>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r" fontAlgn="b"/>
                      <a:r>
                        <a:rPr lang="en-US" sz="1200" u="none" strike="noStrike">
                          <a:effectLst/>
                        </a:rPr>
                        <a:t>334</a:t>
                      </a:r>
                      <a:endParaRPr lang="en-US" sz="1200" b="0" i="0" u="none" strike="noStrike">
                        <a:solidFill>
                          <a:srgbClr val="000000"/>
                        </a:solidFill>
                        <a:effectLst/>
                        <a:latin typeface="Calibri" panose="020F0502020204030204" pitchFamily="34" charset="0"/>
                      </a:endParaRPr>
                    </a:p>
                  </a:txBody>
                  <a:tcPr marL="7439" marR="7439" marT="7439" marB="0" anchor="b"/>
                </a:tc>
                <a:extLst>
                  <a:ext uri="{0D108BD9-81ED-4DB2-BD59-A6C34878D82A}">
                    <a16:rowId xmlns:a16="http://schemas.microsoft.com/office/drawing/2014/main" val="1034063985"/>
                  </a:ext>
                </a:extLst>
              </a:tr>
              <a:tr h="228175">
                <a:tc>
                  <a:txBody>
                    <a:bodyPr/>
                    <a:lstStyle/>
                    <a:p>
                      <a:pPr algn="l" fontAlgn="b"/>
                      <a:r>
                        <a:rPr lang="en-US" sz="1200" u="none" strike="noStrike">
                          <a:effectLst/>
                        </a:rPr>
                        <a:t>Check Out Telehealth</a:t>
                      </a:r>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r" fontAlgn="b"/>
                      <a:r>
                        <a:rPr lang="en-US" sz="1200" u="none" strike="noStrike">
                          <a:effectLst/>
                        </a:rPr>
                        <a:t>189</a:t>
                      </a:r>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r" fontAlgn="b"/>
                      <a:r>
                        <a:rPr lang="en-US" sz="1200" u="none" strike="noStrike">
                          <a:effectLst/>
                        </a:rPr>
                        <a:t>322</a:t>
                      </a:r>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r" fontAlgn="b"/>
                      <a:r>
                        <a:rPr lang="en-US" sz="1200" u="none" strike="noStrike">
                          <a:effectLst/>
                        </a:rPr>
                        <a:t>277</a:t>
                      </a:r>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r" fontAlgn="b"/>
                      <a:r>
                        <a:rPr lang="en-US" sz="1200" u="none" strike="noStrike">
                          <a:effectLst/>
                        </a:rPr>
                        <a:t>279</a:t>
                      </a:r>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r" fontAlgn="b"/>
                      <a:r>
                        <a:rPr lang="en-US" sz="1200" u="none" strike="noStrike">
                          <a:effectLst/>
                        </a:rPr>
                        <a:t>245</a:t>
                      </a:r>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r" fontAlgn="b"/>
                      <a:r>
                        <a:rPr lang="en-US" sz="1200" u="none" strike="noStrike">
                          <a:effectLst/>
                        </a:rPr>
                        <a:t>194</a:t>
                      </a:r>
                      <a:endParaRPr lang="en-US" sz="1200" b="0" i="0" u="none" strike="noStrike">
                        <a:solidFill>
                          <a:srgbClr val="000000"/>
                        </a:solidFill>
                        <a:effectLst/>
                        <a:latin typeface="Calibri" panose="020F0502020204030204" pitchFamily="34" charset="0"/>
                      </a:endParaRPr>
                    </a:p>
                  </a:txBody>
                  <a:tcPr marL="7439" marR="7439" marT="7439" marB="0" anchor="b"/>
                </a:tc>
                <a:extLst>
                  <a:ext uri="{0D108BD9-81ED-4DB2-BD59-A6C34878D82A}">
                    <a16:rowId xmlns:a16="http://schemas.microsoft.com/office/drawing/2014/main" val="4258287487"/>
                  </a:ext>
                </a:extLst>
              </a:tr>
              <a:tr h="228175">
                <a:tc>
                  <a:txBody>
                    <a:bodyPr/>
                    <a:lstStyle/>
                    <a:p>
                      <a:pPr algn="l" fontAlgn="b"/>
                      <a:r>
                        <a:rPr lang="en-US" sz="1200" u="none" strike="noStrike">
                          <a:effectLst/>
                        </a:rPr>
                        <a:t>Check Out Video</a:t>
                      </a:r>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r" fontAlgn="b"/>
                      <a:r>
                        <a:rPr lang="en-US" sz="1200" u="none" strike="noStrike">
                          <a:effectLst/>
                        </a:rPr>
                        <a:t>9</a:t>
                      </a:r>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r" fontAlgn="b"/>
                      <a:r>
                        <a:rPr lang="en-US" sz="1200" u="none" strike="noStrike">
                          <a:effectLst/>
                        </a:rPr>
                        <a:t>20</a:t>
                      </a:r>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r" fontAlgn="b"/>
                      <a:r>
                        <a:rPr lang="en-US" sz="1200" u="none" strike="noStrike">
                          <a:effectLst/>
                        </a:rPr>
                        <a:t>10</a:t>
                      </a:r>
                      <a:endParaRPr lang="en-US" sz="1200" b="0" i="0" u="none" strike="noStrike">
                        <a:solidFill>
                          <a:srgbClr val="000000"/>
                        </a:solidFill>
                        <a:effectLst/>
                        <a:latin typeface="Calibri" panose="020F0502020204030204" pitchFamily="34" charset="0"/>
                      </a:endParaRPr>
                    </a:p>
                  </a:txBody>
                  <a:tcPr marL="7439" marR="7439" marT="7439" marB="0" anchor="b"/>
                </a:tc>
                <a:extLst>
                  <a:ext uri="{0D108BD9-81ED-4DB2-BD59-A6C34878D82A}">
                    <a16:rowId xmlns:a16="http://schemas.microsoft.com/office/drawing/2014/main" val="3249611705"/>
                  </a:ext>
                </a:extLst>
              </a:tr>
              <a:tr h="228175">
                <a:tc>
                  <a:txBody>
                    <a:bodyPr/>
                    <a:lstStyle/>
                    <a:p>
                      <a:pPr algn="l" fontAlgn="b"/>
                      <a:r>
                        <a:rPr lang="en-US" sz="1200" u="none" strike="noStrike">
                          <a:effectLst/>
                        </a:rPr>
                        <a:t>DO NOT USE - Check Out</a:t>
                      </a:r>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r" fontAlgn="b"/>
                      <a:r>
                        <a:rPr lang="en-US" sz="1200" u="none" strike="noStrike">
                          <a:effectLst/>
                        </a:rPr>
                        <a:t>563</a:t>
                      </a:r>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r" fontAlgn="b"/>
                      <a:r>
                        <a:rPr lang="en-US" sz="1200" u="none" strike="noStrike">
                          <a:effectLst/>
                        </a:rPr>
                        <a:t>522</a:t>
                      </a:r>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r" fontAlgn="b"/>
                      <a:r>
                        <a:rPr lang="en-US" sz="1200" u="none" strike="noStrike">
                          <a:effectLst/>
                        </a:rPr>
                        <a:t>495</a:t>
                      </a:r>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r" fontAlgn="b"/>
                      <a:r>
                        <a:rPr lang="en-US" sz="1200" u="none" strike="noStrike">
                          <a:effectLst/>
                        </a:rPr>
                        <a:t>561</a:t>
                      </a:r>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r" fontAlgn="b"/>
                      <a:r>
                        <a:rPr lang="en-US" sz="1200" u="none" strike="noStrike">
                          <a:effectLst/>
                        </a:rPr>
                        <a:t>516</a:t>
                      </a:r>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r" fontAlgn="b"/>
                      <a:r>
                        <a:rPr lang="en-US" sz="1200" u="none" strike="noStrike">
                          <a:effectLst/>
                        </a:rPr>
                        <a:t>568</a:t>
                      </a:r>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r" fontAlgn="b"/>
                      <a:r>
                        <a:rPr lang="en-US" sz="1200" u="none" strike="noStrike">
                          <a:effectLst/>
                        </a:rPr>
                        <a:t>200</a:t>
                      </a:r>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r" fontAlgn="b"/>
                      <a:r>
                        <a:rPr lang="en-US" sz="1200" u="none" strike="noStrike">
                          <a:effectLst/>
                        </a:rPr>
                        <a:t>1</a:t>
                      </a:r>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7439" marR="7439" marT="7439" marB="0" anchor="b"/>
                </a:tc>
                <a:extLst>
                  <a:ext uri="{0D108BD9-81ED-4DB2-BD59-A6C34878D82A}">
                    <a16:rowId xmlns:a16="http://schemas.microsoft.com/office/drawing/2014/main" val="3766675998"/>
                  </a:ext>
                </a:extLst>
              </a:tr>
              <a:tr h="228175">
                <a:tc>
                  <a:txBody>
                    <a:bodyPr/>
                    <a:lstStyle/>
                    <a:p>
                      <a:pPr algn="l" fontAlgn="b"/>
                      <a:r>
                        <a:rPr lang="en-US" sz="1200" u="none" strike="noStrike">
                          <a:effectLst/>
                        </a:rPr>
                        <a:t>No-Show</a:t>
                      </a:r>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r" fontAlgn="b"/>
                      <a:r>
                        <a:rPr lang="en-US" sz="1200" u="none" strike="noStrike">
                          <a:effectLst/>
                        </a:rPr>
                        <a:t>121</a:t>
                      </a:r>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r" fontAlgn="b"/>
                      <a:r>
                        <a:rPr lang="en-US" sz="1200" u="none" strike="noStrike">
                          <a:effectLst/>
                        </a:rPr>
                        <a:t>114</a:t>
                      </a:r>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r" fontAlgn="b"/>
                      <a:r>
                        <a:rPr lang="en-US" sz="1200" u="none" strike="noStrike">
                          <a:effectLst/>
                        </a:rPr>
                        <a:t>148</a:t>
                      </a:r>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r" fontAlgn="b"/>
                      <a:r>
                        <a:rPr lang="en-US" sz="1200" u="none" strike="noStrike">
                          <a:effectLst/>
                        </a:rPr>
                        <a:t>126</a:t>
                      </a:r>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r" fontAlgn="b"/>
                      <a:r>
                        <a:rPr lang="en-US" sz="1200" u="none" strike="noStrike">
                          <a:effectLst/>
                        </a:rPr>
                        <a:t>84</a:t>
                      </a:r>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r" fontAlgn="b"/>
                      <a:r>
                        <a:rPr lang="en-US" sz="1200" u="none" strike="noStrike">
                          <a:effectLst/>
                        </a:rPr>
                        <a:t>128</a:t>
                      </a:r>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r" fontAlgn="b"/>
                      <a:r>
                        <a:rPr lang="en-US" sz="1200" u="none" strike="noStrike">
                          <a:effectLst/>
                        </a:rPr>
                        <a:t>143</a:t>
                      </a:r>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r" fontAlgn="b"/>
                      <a:r>
                        <a:rPr lang="en-US" sz="1200" u="none" strike="noStrike">
                          <a:effectLst/>
                        </a:rPr>
                        <a:t>123</a:t>
                      </a:r>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r" fontAlgn="b"/>
                      <a:r>
                        <a:rPr lang="en-US" sz="1200" u="none" strike="noStrike">
                          <a:effectLst/>
                        </a:rPr>
                        <a:t>118</a:t>
                      </a:r>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r" fontAlgn="b"/>
                      <a:r>
                        <a:rPr lang="en-US" sz="1200" u="none" strike="noStrike">
                          <a:effectLst/>
                        </a:rPr>
                        <a:t>99</a:t>
                      </a:r>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r" fontAlgn="b"/>
                      <a:r>
                        <a:rPr lang="en-US" sz="1200" u="none" strike="noStrike">
                          <a:effectLst/>
                        </a:rPr>
                        <a:t>93</a:t>
                      </a:r>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r" fontAlgn="b"/>
                      <a:r>
                        <a:rPr lang="en-US" sz="1200" u="none" strike="noStrike">
                          <a:effectLst/>
                        </a:rPr>
                        <a:t>64</a:t>
                      </a:r>
                      <a:endParaRPr lang="en-US" sz="1200" b="0" i="0" u="none" strike="noStrike">
                        <a:solidFill>
                          <a:srgbClr val="000000"/>
                        </a:solidFill>
                        <a:effectLst/>
                        <a:latin typeface="Calibri" panose="020F0502020204030204" pitchFamily="34" charset="0"/>
                      </a:endParaRPr>
                    </a:p>
                  </a:txBody>
                  <a:tcPr marL="7439" marR="7439" marT="7439" marB="0" anchor="b"/>
                </a:tc>
                <a:extLst>
                  <a:ext uri="{0D108BD9-81ED-4DB2-BD59-A6C34878D82A}">
                    <a16:rowId xmlns:a16="http://schemas.microsoft.com/office/drawing/2014/main" val="2449492987"/>
                  </a:ext>
                </a:extLst>
              </a:tr>
              <a:tr h="228175">
                <a:tc>
                  <a:txBody>
                    <a:bodyPr/>
                    <a:lstStyle/>
                    <a:p>
                      <a:pPr algn="l" fontAlgn="b"/>
                      <a:r>
                        <a:rPr lang="en-US" sz="1200" u="none" strike="noStrike">
                          <a:effectLst/>
                        </a:rPr>
                        <a:t>Rescheduled</a:t>
                      </a:r>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r" fontAlgn="b"/>
                      <a:r>
                        <a:rPr lang="en-US" sz="1200" u="none" strike="noStrike">
                          <a:effectLst/>
                        </a:rPr>
                        <a:t>81</a:t>
                      </a:r>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r" fontAlgn="b"/>
                      <a:r>
                        <a:rPr lang="en-US" sz="1200" u="none" strike="noStrike">
                          <a:effectLst/>
                        </a:rPr>
                        <a:t>72</a:t>
                      </a:r>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r" fontAlgn="b"/>
                      <a:r>
                        <a:rPr lang="en-US" sz="1200" u="none" strike="noStrike">
                          <a:effectLst/>
                        </a:rPr>
                        <a:t>92</a:t>
                      </a:r>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r" fontAlgn="b"/>
                      <a:r>
                        <a:rPr lang="en-US" sz="1200" u="none" strike="noStrike">
                          <a:effectLst/>
                        </a:rPr>
                        <a:t>89</a:t>
                      </a:r>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r" fontAlgn="b"/>
                      <a:r>
                        <a:rPr lang="en-US" sz="1200" u="none" strike="noStrike">
                          <a:effectLst/>
                        </a:rPr>
                        <a:t>61</a:t>
                      </a:r>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r" fontAlgn="b"/>
                      <a:r>
                        <a:rPr lang="en-US" sz="1200" u="none" strike="noStrike">
                          <a:effectLst/>
                        </a:rPr>
                        <a:t>46</a:t>
                      </a:r>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r" fontAlgn="b"/>
                      <a:r>
                        <a:rPr lang="en-US" sz="1200" u="none" strike="noStrike">
                          <a:effectLst/>
                        </a:rPr>
                        <a:t>46</a:t>
                      </a:r>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r" fontAlgn="b"/>
                      <a:r>
                        <a:rPr lang="en-US" sz="1200" u="none" strike="noStrike">
                          <a:effectLst/>
                        </a:rPr>
                        <a:t>35</a:t>
                      </a:r>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r" fontAlgn="b"/>
                      <a:r>
                        <a:rPr lang="en-US" sz="1200" u="none" strike="noStrike">
                          <a:effectLst/>
                        </a:rPr>
                        <a:t>56</a:t>
                      </a:r>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r" fontAlgn="b"/>
                      <a:r>
                        <a:rPr lang="en-US" sz="1200" u="none" strike="noStrike">
                          <a:effectLst/>
                        </a:rPr>
                        <a:t>55</a:t>
                      </a:r>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r" fontAlgn="b"/>
                      <a:r>
                        <a:rPr lang="en-US" sz="1200" u="none" strike="noStrike">
                          <a:effectLst/>
                        </a:rPr>
                        <a:t>40</a:t>
                      </a:r>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r" fontAlgn="b"/>
                      <a:r>
                        <a:rPr lang="en-US" sz="1200" u="none" strike="noStrike">
                          <a:effectLst/>
                        </a:rPr>
                        <a:t>16</a:t>
                      </a:r>
                      <a:endParaRPr lang="en-US" sz="1200" b="0" i="0" u="none" strike="noStrike">
                        <a:solidFill>
                          <a:srgbClr val="000000"/>
                        </a:solidFill>
                        <a:effectLst/>
                        <a:latin typeface="Calibri" panose="020F0502020204030204" pitchFamily="34" charset="0"/>
                      </a:endParaRPr>
                    </a:p>
                  </a:txBody>
                  <a:tcPr marL="7439" marR="7439" marT="7439" marB="0" anchor="b"/>
                </a:tc>
                <a:extLst>
                  <a:ext uri="{0D108BD9-81ED-4DB2-BD59-A6C34878D82A}">
                    <a16:rowId xmlns:a16="http://schemas.microsoft.com/office/drawing/2014/main" val="419362878"/>
                  </a:ext>
                </a:extLst>
              </a:tr>
              <a:tr h="228175">
                <a:tc>
                  <a:txBody>
                    <a:bodyPr/>
                    <a:lstStyle/>
                    <a:p>
                      <a:pPr algn="l" fontAlgn="b"/>
                      <a:r>
                        <a:rPr lang="en-US" sz="1200" u="none" strike="noStrike">
                          <a:effectLst/>
                        </a:rPr>
                        <a:t>Rescheduled over phone</a:t>
                      </a:r>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r" fontAlgn="b"/>
                      <a:r>
                        <a:rPr lang="en-US" sz="1200" u="none" strike="noStrike">
                          <a:effectLst/>
                        </a:rPr>
                        <a:t>14</a:t>
                      </a:r>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r" fontAlgn="b"/>
                      <a:r>
                        <a:rPr lang="en-US" sz="1200" u="none" strike="noStrike">
                          <a:effectLst/>
                        </a:rPr>
                        <a:t>10</a:t>
                      </a:r>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r" fontAlgn="b"/>
                      <a:r>
                        <a:rPr lang="en-US" sz="1200" u="none" strike="noStrike">
                          <a:effectLst/>
                        </a:rPr>
                        <a:t>21</a:t>
                      </a:r>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r" fontAlgn="b"/>
                      <a:r>
                        <a:rPr lang="en-US" sz="1200" u="none" strike="noStrike">
                          <a:effectLst/>
                        </a:rPr>
                        <a:t>18</a:t>
                      </a:r>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r" fontAlgn="b"/>
                      <a:r>
                        <a:rPr lang="en-US" sz="1200" u="none" strike="noStrike">
                          <a:effectLst/>
                        </a:rPr>
                        <a:t>16</a:t>
                      </a:r>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r" fontAlgn="b"/>
                      <a:r>
                        <a:rPr lang="en-US" sz="1200" u="none" strike="noStrike">
                          <a:effectLst/>
                        </a:rPr>
                        <a:t>36</a:t>
                      </a:r>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r" fontAlgn="b"/>
                      <a:r>
                        <a:rPr lang="en-US" sz="1200" u="none" strike="noStrike">
                          <a:effectLst/>
                        </a:rPr>
                        <a:t>31</a:t>
                      </a:r>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r" fontAlgn="b"/>
                      <a:r>
                        <a:rPr lang="en-US" sz="1200" u="none" strike="noStrike">
                          <a:effectLst/>
                        </a:rPr>
                        <a:t>23</a:t>
                      </a:r>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r" fontAlgn="b"/>
                      <a:r>
                        <a:rPr lang="en-US" sz="1200" u="none" strike="noStrike">
                          <a:effectLst/>
                        </a:rPr>
                        <a:t>55</a:t>
                      </a:r>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r" fontAlgn="b"/>
                      <a:r>
                        <a:rPr lang="en-US" sz="1200" u="none" strike="noStrike">
                          <a:effectLst/>
                        </a:rPr>
                        <a:t>29</a:t>
                      </a:r>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r" fontAlgn="b"/>
                      <a:r>
                        <a:rPr lang="en-US" sz="1200" u="none" strike="noStrike">
                          <a:effectLst/>
                        </a:rPr>
                        <a:t>32</a:t>
                      </a:r>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7439" marR="7439" marT="7439" marB="0" anchor="b"/>
                </a:tc>
                <a:extLst>
                  <a:ext uri="{0D108BD9-81ED-4DB2-BD59-A6C34878D82A}">
                    <a16:rowId xmlns:a16="http://schemas.microsoft.com/office/drawing/2014/main" val="1102915899"/>
                  </a:ext>
                </a:extLst>
              </a:tr>
              <a:tr h="228175">
                <a:tc>
                  <a:txBody>
                    <a:bodyPr/>
                    <a:lstStyle/>
                    <a:p>
                      <a:pPr algn="l" fontAlgn="b"/>
                      <a:r>
                        <a:rPr lang="en-US" sz="1200" u="none" strike="noStrike">
                          <a:effectLst/>
                        </a:rPr>
                        <a:t>Grand Total</a:t>
                      </a:r>
                      <a:endParaRPr lang="en-US" sz="1200" b="1" i="0" u="none" strike="noStrike">
                        <a:solidFill>
                          <a:srgbClr val="000000"/>
                        </a:solidFill>
                        <a:effectLst/>
                        <a:latin typeface="Calibri" panose="020F0502020204030204" pitchFamily="34" charset="0"/>
                      </a:endParaRPr>
                    </a:p>
                  </a:txBody>
                  <a:tcPr marL="7439" marR="7439" marT="7439" marB="0" anchor="b"/>
                </a:tc>
                <a:tc>
                  <a:txBody>
                    <a:bodyPr/>
                    <a:lstStyle/>
                    <a:p>
                      <a:pPr algn="r" fontAlgn="b"/>
                      <a:r>
                        <a:rPr lang="en-US" sz="1200" u="none" strike="noStrike">
                          <a:effectLst/>
                        </a:rPr>
                        <a:t>876</a:t>
                      </a:r>
                      <a:endParaRPr lang="en-US" sz="1200" b="1" i="0" u="none" strike="noStrike">
                        <a:solidFill>
                          <a:srgbClr val="000000"/>
                        </a:solidFill>
                        <a:effectLst/>
                        <a:latin typeface="Calibri" panose="020F0502020204030204" pitchFamily="34" charset="0"/>
                      </a:endParaRPr>
                    </a:p>
                  </a:txBody>
                  <a:tcPr marL="7439" marR="7439" marT="7439" marB="0" anchor="b"/>
                </a:tc>
                <a:tc>
                  <a:txBody>
                    <a:bodyPr/>
                    <a:lstStyle/>
                    <a:p>
                      <a:pPr algn="r" fontAlgn="b"/>
                      <a:r>
                        <a:rPr lang="en-US" sz="1200" u="none" strike="noStrike">
                          <a:effectLst/>
                        </a:rPr>
                        <a:t>797</a:t>
                      </a:r>
                      <a:endParaRPr lang="en-US" sz="1200" b="1" i="0" u="none" strike="noStrike">
                        <a:solidFill>
                          <a:srgbClr val="000000"/>
                        </a:solidFill>
                        <a:effectLst/>
                        <a:latin typeface="Calibri" panose="020F0502020204030204" pitchFamily="34" charset="0"/>
                      </a:endParaRPr>
                    </a:p>
                  </a:txBody>
                  <a:tcPr marL="7439" marR="7439" marT="7439" marB="0" anchor="b"/>
                </a:tc>
                <a:tc>
                  <a:txBody>
                    <a:bodyPr/>
                    <a:lstStyle/>
                    <a:p>
                      <a:pPr algn="r" fontAlgn="b"/>
                      <a:r>
                        <a:rPr lang="en-US" sz="1200" u="none" strike="noStrike">
                          <a:effectLst/>
                        </a:rPr>
                        <a:t>907</a:t>
                      </a:r>
                      <a:endParaRPr lang="en-US" sz="1200" b="1" i="0" u="none" strike="noStrike">
                        <a:solidFill>
                          <a:srgbClr val="000000"/>
                        </a:solidFill>
                        <a:effectLst/>
                        <a:latin typeface="Calibri" panose="020F0502020204030204" pitchFamily="34" charset="0"/>
                      </a:endParaRPr>
                    </a:p>
                  </a:txBody>
                  <a:tcPr marL="7439" marR="7439" marT="7439" marB="0" anchor="b"/>
                </a:tc>
                <a:tc>
                  <a:txBody>
                    <a:bodyPr/>
                    <a:lstStyle/>
                    <a:p>
                      <a:pPr algn="r" fontAlgn="b"/>
                      <a:r>
                        <a:rPr lang="en-US" sz="1200" u="none" strike="noStrike">
                          <a:effectLst/>
                        </a:rPr>
                        <a:t>825</a:t>
                      </a:r>
                      <a:endParaRPr lang="en-US" sz="1200" b="1" i="0" u="none" strike="noStrike">
                        <a:solidFill>
                          <a:srgbClr val="000000"/>
                        </a:solidFill>
                        <a:effectLst/>
                        <a:latin typeface="Calibri" panose="020F0502020204030204" pitchFamily="34" charset="0"/>
                      </a:endParaRPr>
                    </a:p>
                  </a:txBody>
                  <a:tcPr marL="7439" marR="7439" marT="7439" marB="0" anchor="b"/>
                </a:tc>
                <a:tc>
                  <a:txBody>
                    <a:bodyPr/>
                    <a:lstStyle/>
                    <a:p>
                      <a:pPr algn="r" fontAlgn="b"/>
                      <a:r>
                        <a:rPr lang="en-US" sz="1200" u="none" strike="noStrike">
                          <a:effectLst/>
                        </a:rPr>
                        <a:t>708</a:t>
                      </a:r>
                      <a:endParaRPr lang="en-US" sz="1200" b="1" i="0" u="none" strike="noStrike">
                        <a:solidFill>
                          <a:srgbClr val="000000"/>
                        </a:solidFill>
                        <a:effectLst/>
                        <a:latin typeface="Calibri" panose="020F0502020204030204" pitchFamily="34" charset="0"/>
                      </a:endParaRPr>
                    </a:p>
                  </a:txBody>
                  <a:tcPr marL="7439" marR="7439" marT="7439" marB="0" anchor="b"/>
                </a:tc>
                <a:tc>
                  <a:txBody>
                    <a:bodyPr/>
                    <a:lstStyle/>
                    <a:p>
                      <a:pPr algn="r" fontAlgn="b"/>
                      <a:r>
                        <a:rPr lang="en-US" sz="1200" u="none" strike="noStrike">
                          <a:effectLst/>
                        </a:rPr>
                        <a:t>834</a:t>
                      </a:r>
                      <a:endParaRPr lang="en-US" sz="1200" b="1" i="0" u="none" strike="noStrike">
                        <a:solidFill>
                          <a:srgbClr val="000000"/>
                        </a:solidFill>
                        <a:effectLst/>
                        <a:latin typeface="Calibri" panose="020F0502020204030204" pitchFamily="34" charset="0"/>
                      </a:endParaRPr>
                    </a:p>
                  </a:txBody>
                  <a:tcPr marL="7439" marR="7439" marT="7439" marB="0" anchor="b"/>
                </a:tc>
                <a:tc>
                  <a:txBody>
                    <a:bodyPr/>
                    <a:lstStyle/>
                    <a:p>
                      <a:pPr algn="r" fontAlgn="b"/>
                      <a:r>
                        <a:rPr lang="en-US" sz="1200" u="none" strike="noStrike">
                          <a:effectLst/>
                        </a:rPr>
                        <a:t>852</a:t>
                      </a:r>
                      <a:endParaRPr lang="en-US" sz="1200" b="1" i="0" u="none" strike="noStrike">
                        <a:solidFill>
                          <a:srgbClr val="000000"/>
                        </a:solidFill>
                        <a:effectLst/>
                        <a:latin typeface="Calibri" panose="020F0502020204030204" pitchFamily="34" charset="0"/>
                      </a:endParaRPr>
                    </a:p>
                  </a:txBody>
                  <a:tcPr marL="7439" marR="7439" marT="7439" marB="0" anchor="b"/>
                </a:tc>
                <a:tc>
                  <a:txBody>
                    <a:bodyPr/>
                    <a:lstStyle/>
                    <a:p>
                      <a:pPr algn="r" fontAlgn="b"/>
                      <a:r>
                        <a:rPr lang="en-US" sz="1200" u="none" strike="noStrike">
                          <a:effectLst/>
                        </a:rPr>
                        <a:t>804</a:t>
                      </a:r>
                      <a:endParaRPr lang="en-US" sz="1200" b="1" i="0" u="none" strike="noStrike">
                        <a:solidFill>
                          <a:srgbClr val="000000"/>
                        </a:solidFill>
                        <a:effectLst/>
                        <a:latin typeface="Calibri" panose="020F0502020204030204" pitchFamily="34" charset="0"/>
                      </a:endParaRPr>
                    </a:p>
                  </a:txBody>
                  <a:tcPr marL="7439" marR="7439" marT="7439" marB="0" anchor="b"/>
                </a:tc>
                <a:tc>
                  <a:txBody>
                    <a:bodyPr/>
                    <a:lstStyle/>
                    <a:p>
                      <a:pPr algn="r" fontAlgn="b"/>
                      <a:r>
                        <a:rPr lang="en-US" sz="1200" u="none" strike="noStrike">
                          <a:effectLst/>
                        </a:rPr>
                        <a:t>827</a:t>
                      </a:r>
                      <a:endParaRPr lang="en-US" sz="1200" b="1" i="0" u="none" strike="noStrike">
                        <a:solidFill>
                          <a:srgbClr val="000000"/>
                        </a:solidFill>
                        <a:effectLst/>
                        <a:latin typeface="Calibri" panose="020F0502020204030204" pitchFamily="34" charset="0"/>
                      </a:endParaRPr>
                    </a:p>
                  </a:txBody>
                  <a:tcPr marL="7439" marR="7439" marT="7439" marB="0" anchor="b"/>
                </a:tc>
                <a:tc>
                  <a:txBody>
                    <a:bodyPr/>
                    <a:lstStyle/>
                    <a:p>
                      <a:pPr algn="r" fontAlgn="b"/>
                      <a:r>
                        <a:rPr lang="en-US" sz="1200" u="none" strike="noStrike">
                          <a:effectLst/>
                        </a:rPr>
                        <a:t>819</a:t>
                      </a:r>
                      <a:endParaRPr lang="en-US" sz="1200" b="1" i="0" u="none" strike="noStrike">
                        <a:solidFill>
                          <a:srgbClr val="000000"/>
                        </a:solidFill>
                        <a:effectLst/>
                        <a:latin typeface="Calibri" panose="020F0502020204030204" pitchFamily="34" charset="0"/>
                      </a:endParaRPr>
                    </a:p>
                  </a:txBody>
                  <a:tcPr marL="7439" marR="7439" marT="7439" marB="0" anchor="b"/>
                </a:tc>
                <a:tc>
                  <a:txBody>
                    <a:bodyPr/>
                    <a:lstStyle/>
                    <a:p>
                      <a:pPr algn="r" fontAlgn="b"/>
                      <a:r>
                        <a:rPr lang="en-US" sz="1200" u="none" strike="noStrike">
                          <a:effectLst/>
                        </a:rPr>
                        <a:t>733</a:t>
                      </a:r>
                      <a:endParaRPr lang="en-US" sz="1200" b="1" i="0" u="none" strike="noStrike">
                        <a:solidFill>
                          <a:srgbClr val="000000"/>
                        </a:solidFill>
                        <a:effectLst/>
                        <a:latin typeface="Calibri" panose="020F0502020204030204" pitchFamily="34" charset="0"/>
                      </a:endParaRPr>
                    </a:p>
                  </a:txBody>
                  <a:tcPr marL="7439" marR="7439" marT="7439" marB="0" anchor="b"/>
                </a:tc>
                <a:tc>
                  <a:txBody>
                    <a:bodyPr/>
                    <a:lstStyle/>
                    <a:p>
                      <a:pPr algn="r" fontAlgn="b"/>
                      <a:r>
                        <a:rPr lang="en-US" sz="1200" u="none" strike="noStrike">
                          <a:effectLst/>
                        </a:rPr>
                        <a:t>673</a:t>
                      </a:r>
                      <a:endParaRPr lang="en-US" sz="1200" b="0" i="0" u="none" strike="noStrike">
                        <a:solidFill>
                          <a:srgbClr val="000000"/>
                        </a:solidFill>
                        <a:effectLst/>
                        <a:latin typeface="Calibri" panose="020F0502020204030204" pitchFamily="34" charset="0"/>
                      </a:endParaRPr>
                    </a:p>
                  </a:txBody>
                  <a:tcPr marL="7439" marR="7439" marT="7439" marB="0" anchor="b"/>
                </a:tc>
                <a:extLst>
                  <a:ext uri="{0D108BD9-81ED-4DB2-BD59-A6C34878D82A}">
                    <a16:rowId xmlns:a16="http://schemas.microsoft.com/office/drawing/2014/main" val="3706809503"/>
                  </a:ext>
                </a:extLst>
              </a:tr>
              <a:tr h="221055">
                <a:tc>
                  <a:txBody>
                    <a:bodyPr/>
                    <a:lstStyle/>
                    <a:p>
                      <a:pPr algn="l" fontAlgn="b"/>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7439" marR="7439" marT="7439" marB="0" anchor="b"/>
                </a:tc>
                <a:extLst>
                  <a:ext uri="{0D108BD9-81ED-4DB2-BD59-A6C34878D82A}">
                    <a16:rowId xmlns:a16="http://schemas.microsoft.com/office/drawing/2014/main" val="1357888"/>
                  </a:ext>
                </a:extLst>
              </a:tr>
              <a:tr h="228175">
                <a:tc>
                  <a:txBody>
                    <a:bodyPr/>
                    <a:lstStyle/>
                    <a:p>
                      <a:pPr algn="l" fontAlgn="t"/>
                      <a:r>
                        <a:rPr lang="en-US" sz="1100" u="none" strike="noStrike">
                          <a:effectLst/>
                        </a:rPr>
                        <a:t>Monthly Rate</a:t>
                      </a:r>
                      <a:endParaRPr lang="en-US" sz="1100" b="0" i="0" u="none" strike="noStrike">
                        <a:solidFill>
                          <a:srgbClr val="000000"/>
                        </a:solidFill>
                        <a:effectLst/>
                        <a:latin typeface="Arial" panose="020B0604020202020204" pitchFamily="34" charset="0"/>
                      </a:endParaRPr>
                    </a:p>
                  </a:txBody>
                  <a:tcPr marL="7439" marR="7439" marT="7439" marB="0"/>
                </a:tc>
                <a:tc>
                  <a:txBody>
                    <a:bodyPr/>
                    <a:lstStyle/>
                    <a:p>
                      <a:pPr algn="l" fontAlgn="b"/>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l" fontAlgn="b"/>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l" fontAlgn="b"/>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l" fontAlgn="b"/>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l" fontAlgn="b"/>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l" fontAlgn="b"/>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l" fontAlgn="b"/>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l" fontAlgn="b"/>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l" fontAlgn="b"/>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l" fontAlgn="b"/>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l" fontAlgn="b"/>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l" fontAlgn="b"/>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7439" marR="7439" marT="7439" marB="0" anchor="b"/>
                </a:tc>
                <a:extLst>
                  <a:ext uri="{0D108BD9-81ED-4DB2-BD59-A6C34878D82A}">
                    <a16:rowId xmlns:a16="http://schemas.microsoft.com/office/drawing/2014/main" val="1052286787"/>
                  </a:ext>
                </a:extLst>
              </a:tr>
              <a:tr h="228175">
                <a:tc>
                  <a:txBody>
                    <a:bodyPr/>
                    <a:lstStyle/>
                    <a:p>
                      <a:pPr algn="r" fontAlgn="t"/>
                      <a:r>
                        <a:rPr lang="en-US" sz="1100" u="none" strike="noStrike">
                          <a:effectLst/>
                        </a:rPr>
                        <a:t>NS Rate:</a:t>
                      </a:r>
                      <a:endParaRPr lang="en-US" sz="1100" b="1" i="0" u="none" strike="noStrike">
                        <a:solidFill>
                          <a:srgbClr val="000000"/>
                        </a:solidFill>
                        <a:effectLst/>
                        <a:latin typeface="ARIAL" panose="020B0604020202020204" pitchFamily="34" charset="0"/>
                      </a:endParaRPr>
                    </a:p>
                  </a:txBody>
                  <a:tcPr marL="7439" marR="7439" marT="7439" marB="0"/>
                </a:tc>
                <a:tc>
                  <a:txBody>
                    <a:bodyPr/>
                    <a:lstStyle/>
                    <a:p>
                      <a:pPr algn="r" fontAlgn="b"/>
                      <a:r>
                        <a:rPr lang="en-US" sz="1200" u="none" strike="noStrike">
                          <a:effectLst/>
                        </a:rPr>
                        <a:t>14%</a:t>
                      </a:r>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r" fontAlgn="b"/>
                      <a:r>
                        <a:rPr lang="en-US" sz="1200" u="none" strike="noStrike">
                          <a:effectLst/>
                        </a:rPr>
                        <a:t>14%</a:t>
                      </a:r>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r" fontAlgn="b"/>
                      <a:r>
                        <a:rPr lang="en-US" sz="1200" u="none" strike="noStrike">
                          <a:effectLst/>
                        </a:rPr>
                        <a:t>16%</a:t>
                      </a:r>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r" fontAlgn="b"/>
                      <a:r>
                        <a:rPr lang="en-US" sz="1200" u="none" strike="noStrike">
                          <a:effectLst/>
                        </a:rPr>
                        <a:t>15%</a:t>
                      </a:r>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r" fontAlgn="b"/>
                      <a:r>
                        <a:rPr lang="en-US" sz="1200" u="none" strike="noStrike">
                          <a:effectLst/>
                        </a:rPr>
                        <a:t>12%</a:t>
                      </a:r>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r" fontAlgn="b"/>
                      <a:r>
                        <a:rPr lang="en-US" sz="1200" u="none" strike="noStrike">
                          <a:effectLst/>
                        </a:rPr>
                        <a:t>15%</a:t>
                      </a:r>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r" fontAlgn="b"/>
                      <a:r>
                        <a:rPr lang="en-US" sz="1200" u="none" strike="noStrike">
                          <a:effectLst/>
                        </a:rPr>
                        <a:t>17%</a:t>
                      </a:r>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r" fontAlgn="b"/>
                      <a:r>
                        <a:rPr lang="en-US" sz="1200" u="none" strike="noStrike">
                          <a:effectLst/>
                        </a:rPr>
                        <a:t>15%</a:t>
                      </a:r>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r" fontAlgn="b"/>
                      <a:r>
                        <a:rPr lang="en-US" sz="1200" u="none" strike="noStrike" dirty="0">
                          <a:effectLst/>
                        </a:rPr>
                        <a:t>14%</a:t>
                      </a:r>
                      <a:endParaRPr lang="en-US" sz="1200" b="0" i="0" u="none" strike="noStrike" dirty="0">
                        <a:solidFill>
                          <a:srgbClr val="000000"/>
                        </a:solidFill>
                        <a:effectLst/>
                        <a:latin typeface="Calibri" panose="020F0502020204030204" pitchFamily="34" charset="0"/>
                      </a:endParaRPr>
                    </a:p>
                  </a:txBody>
                  <a:tcPr marL="7439" marR="7439" marT="7439" marB="0" anchor="b">
                    <a:solidFill>
                      <a:srgbClr val="FFC000"/>
                    </a:solidFill>
                  </a:tcPr>
                </a:tc>
                <a:tc>
                  <a:txBody>
                    <a:bodyPr/>
                    <a:lstStyle/>
                    <a:p>
                      <a:pPr algn="r" fontAlgn="b"/>
                      <a:r>
                        <a:rPr lang="en-US" sz="1200" u="none" strike="noStrike">
                          <a:effectLst/>
                        </a:rPr>
                        <a:t>12%</a:t>
                      </a:r>
                      <a:endParaRPr lang="en-US" sz="1200" b="0" i="0" u="none" strike="noStrike">
                        <a:solidFill>
                          <a:srgbClr val="000000"/>
                        </a:solidFill>
                        <a:effectLst/>
                        <a:latin typeface="Calibri" panose="020F0502020204030204" pitchFamily="34" charset="0"/>
                      </a:endParaRPr>
                    </a:p>
                  </a:txBody>
                  <a:tcPr marL="7439" marR="7439" marT="7439" marB="0" anchor="b">
                    <a:solidFill>
                      <a:srgbClr val="FFC000"/>
                    </a:solidFill>
                  </a:tcPr>
                </a:tc>
                <a:tc>
                  <a:txBody>
                    <a:bodyPr/>
                    <a:lstStyle/>
                    <a:p>
                      <a:pPr algn="r" fontAlgn="b"/>
                      <a:r>
                        <a:rPr lang="en-US" sz="1200" u="none" strike="noStrike">
                          <a:effectLst/>
                        </a:rPr>
                        <a:t>13%</a:t>
                      </a:r>
                      <a:endParaRPr lang="en-US" sz="1200" b="0" i="0" u="none" strike="noStrike">
                        <a:solidFill>
                          <a:srgbClr val="000000"/>
                        </a:solidFill>
                        <a:effectLst/>
                        <a:latin typeface="Calibri" panose="020F0502020204030204" pitchFamily="34" charset="0"/>
                      </a:endParaRPr>
                    </a:p>
                  </a:txBody>
                  <a:tcPr marL="7439" marR="7439" marT="7439" marB="0" anchor="b">
                    <a:solidFill>
                      <a:srgbClr val="FFC000"/>
                    </a:solidFill>
                  </a:tcPr>
                </a:tc>
                <a:tc>
                  <a:txBody>
                    <a:bodyPr/>
                    <a:lstStyle/>
                    <a:p>
                      <a:pPr algn="r" fontAlgn="b"/>
                      <a:r>
                        <a:rPr lang="en-US" sz="1200" u="none" strike="noStrike">
                          <a:effectLst/>
                        </a:rPr>
                        <a:t>10%</a:t>
                      </a:r>
                      <a:endParaRPr lang="en-US" sz="1200" b="0" i="0" u="none" strike="noStrike">
                        <a:solidFill>
                          <a:srgbClr val="000000"/>
                        </a:solidFill>
                        <a:effectLst/>
                        <a:latin typeface="Calibri" panose="020F0502020204030204" pitchFamily="34" charset="0"/>
                      </a:endParaRPr>
                    </a:p>
                  </a:txBody>
                  <a:tcPr marL="7439" marR="7439" marT="7439" marB="0" anchor="b">
                    <a:solidFill>
                      <a:srgbClr val="FFC000"/>
                    </a:solidFill>
                  </a:tcPr>
                </a:tc>
                <a:extLst>
                  <a:ext uri="{0D108BD9-81ED-4DB2-BD59-A6C34878D82A}">
                    <a16:rowId xmlns:a16="http://schemas.microsoft.com/office/drawing/2014/main" val="2840209126"/>
                  </a:ext>
                </a:extLst>
              </a:tr>
              <a:tr h="228175">
                <a:tc>
                  <a:txBody>
                    <a:bodyPr/>
                    <a:lstStyle/>
                    <a:p>
                      <a:pPr algn="r" fontAlgn="t"/>
                      <a:r>
                        <a:rPr lang="en-US" sz="1100" u="none" strike="noStrike">
                          <a:effectLst/>
                        </a:rPr>
                        <a:t>NS + CA Rate:</a:t>
                      </a:r>
                      <a:endParaRPr lang="en-US" sz="1100" b="1" i="0" u="none" strike="noStrike">
                        <a:solidFill>
                          <a:srgbClr val="000000"/>
                        </a:solidFill>
                        <a:effectLst/>
                        <a:latin typeface="ARIAL" panose="020B0604020202020204" pitchFamily="34" charset="0"/>
                      </a:endParaRPr>
                    </a:p>
                  </a:txBody>
                  <a:tcPr marL="7439" marR="7439" marT="7439" marB="0"/>
                </a:tc>
                <a:tc>
                  <a:txBody>
                    <a:bodyPr/>
                    <a:lstStyle/>
                    <a:p>
                      <a:pPr algn="r" fontAlgn="b"/>
                      <a:r>
                        <a:rPr lang="en-US" sz="1200" u="none" strike="noStrike">
                          <a:effectLst/>
                        </a:rPr>
                        <a:t>25%</a:t>
                      </a:r>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r" fontAlgn="b"/>
                      <a:r>
                        <a:rPr lang="en-US" sz="1200" u="none" strike="noStrike">
                          <a:effectLst/>
                        </a:rPr>
                        <a:t>24%</a:t>
                      </a:r>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r" fontAlgn="b"/>
                      <a:r>
                        <a:rPr lang="en-US" sz="1200" u="none" strike="noStrike">
                          <a:effectLst/>
                        </a:rPr>
                        <a:t>33%</a:t>
                      </a:r>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r" fontAlgn="b"/>
                      <a:r>
                        <a:rPr lang="en-US" sz="1200" u="none" strike="noStrike">
                          <a:effectLst/>
                        </a:rPr>
                        <a:t>19%</a:t>
                      </a:r>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r" fontAlgn="b"/>
                      <a:r>
                        <a:rPr lang="en-US" sz="1200" u="none" strike="noStrike">
                          <a:effectLst/>
                        </a:rPr>
                        <a:t>16%</a:t>
                      </a:r>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r" fontAlgn="b"/>
                      <a:r>
                        <a:rPr lang="en-US" sz="1200" u="none" strike="noStrike">
                          <a:effectLst/>
                        </a:rPr>
                        <a:t>22%</a:t>
                      </a:r>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r" fontAlgn="b"/>
                      <a:r>
                        <a:rPr lang="en-US" sz="1200" u="none" strike="noStrike">
                          <a:effectLst/>
                        </a:rPr>
                        <a:t>22%</a:t>
                      </a:r>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r" fontAlgn="b"/>
                      <a:r>
                        <a:rPr lang="en-US" sz="1200" u="none" strike="noStrike">
                          <a:effectLst/>
                        </a:rPr>
                        <a:t>20%</a:t>
                      </a:r>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r" fontAlgn="b"/>
                      <a:r>
                        <a:rPr lang="en-US" sz="1200" u="none" strike="noStrike" dirty="0">
                          <a:effectLst/>
                        </a:rPr>
                        <a:t>18%</a:t>
                      </a:r>
                      <a:endParaRPr lang="en-US" sz="1200" b="0" i="0" u="none" strike="noStrike" dirty="0">
                        <a:solidFill>
                          <a:srgbClr val="000000"/>
                        </a:solidFill>
                        <a:effectLst/>
                        <a:latin typeface="Calibri" panose="020F0502020204030204" pitchFamily="34" charset="0"/>
                      </a:endParaRPr>
                    </a:p>
                  </a:txBody>
                  <a:tcPr marL="7439" marR="7439" marT="7439" marB="0" anchor="b">
                    <a:solidFill>
                      <a:srgbClr val="FFC000"/>
                    </a:solidFill>
                  </a:tcPr>
                </a:tc>
                <a:tc>
                  <a:txBody>
                    <a:bodyPr/>
                    <a:lstStyle/>
                    <a:p>
                      <a:pPr algn="r" fontAlgn="b"/>
                      <a:r>
                        <a:rPr lang="en-US" sz="1200" u="none" strike="noStrike" dirty="0">
                          <a:effectLst/>
                        </a:rPr>
                        <a:t>19%</a:t>
                      </a:r>
                      <a:endParaRPr lang="en-US" sz="1200" b="0" i="0" u="none" strike="noStrike" dirty="0">
                        <a:solidFill>
                          <a:srgbClr val="000000"/>
                        </a:solidFill>
                        <a:effectLst/>
                        <a:latin typeface="Calibri" panose="020F0502020204030204" pitchFamily="34" charset="0"/>
                      </a:endParaRPr>
                    </a:p>
                  </a:txBody>
                  <a:tcPr marL="7439" marR="7439" marT="7439" marB="0" anchor="b">
                    <a:solidFill>
                      <a:srgbClr val="FFC000"/>
                    </a:solidFill>
                  </a:tcPr>
                </a:tc>
                <a:tc>
                  <a:txBody>
                    <a:bodyPr/>
                    <a:lstStyle/>
                    <a:p>
                      <a:pPr algn="r" fontAlgn="b"/>
                      <a:r>
                        <a:rPr lang="en-US" sz="1200" u="none" strike="noStrike" dirty="0">
                          <a:effectLst/>
                        </a:rPr>
                        <a:t>19%</a:t>
                      </a:r>
                      <a:endParaRPr lang="en-US" sz="1200" b="0" i="0" u="none" strike="noStrike" dirty="0">
                        <a:solidFill>
                          <a:srgbClr val="000000"/>
                        </a:solidFill>
                        <a:effectLst/>
                        <a:latin typeface="Calibri" panose="020F0502020204030204" pitchFamily="34" charset="0"/>
                      </a:endParaRPr>
                    </a:p>
                  </a:txBody>
                  <a:tcPr marL="7439" marR="7439" marT="7439" marB="0" anchor="b">
                    <a:solidFill>
                      <a:srgbClr val="FFC000"/>
                    </a:solidFill>
                  </a:tcPr>
                </a:tc>
                <a:tc>
                  <a:txBody>
                    <a:bodyPr/>
                    <a:lstStyle/>
                    <a:p>
                      <a:pPr algn="r" fontAlgn="b"/>
                      <a:r>
                        <a:rPr lang="en-US" sz="1200" u="none" strike="noStrike" dirty="0">
                          <a:effectLst/>
                        </a:rPr>
                        <a:t>18%</a:t>
                      </a:r>
                      <a:endParaRPr lang="en-US" sz="1200" b="0" i="0" u="none" strike="noStrike" dirty="0">
                        <a:solidFill>
                          <a:srgbClr val="000000"/>
                        </a:solidFill>
                        <a:effectLst/>
                        <a:latin typeface="Calibri" panose="020F0502020204030204" pitchFamily="34" charset="0"/>
                      </a:endParaRPr>
                    </a:p>
                  </a:txBody>
                  <a:tcPr marL="7439" marR="7439" marT="7439" marB="0" anchor="b">
                    <a:solidFill>
                      <a:srgbClr val="FFC000"/>
                    </a:solidFill>
                  </a:tcPr>
                </a:tc>
                <a:extLst>
                  <a:ext uri="{0D108BD9-81ED-4DB2-BD59-A6C34878D82A}">
                    <a16:rowId xmlns:a16="http://schemas.microsoft.com/office/drawing/2014/main" val="1653415617"/>
                  </a:ext>
                </a:extLst>
              </a:tr>
              <a:tr h="228175">
                <a:tc>
                  <a:txBody>
                    <a:bodyPr/>
                    <a:lstStyle/>
                    <a:p>
                      <a:pPr algn="l" fontAlgn="t"/>
                      <a:r>
                        <a:rPr lang="en-US" sz="1100" u="none" strike="noStrike">
                          <a:effectLst/>
                        </a:rPr>
                        <a:t> </a:t>
                      </a:r>
                      <a:endParaRPr lang="en-US" sz="1100" b="0" i="0" u="none" strike="noStrike">
                        <a:solidFill>
                          <a:srgbClr val="000000"/>
                        </a:solidFill>
                        <a:effectLst/>
                        <a:latin typeface="Arial" panose="020B0604020202020204" pitchFamily="34" charset="0"/>
                      </a:endParaRPr>
                    </a:p>
                  </a:txBody>
                  <a:tcPr marL="7439" marR="7439" marT="7439" marB="0"/>
                </a:tc>
                <a:tc>
                  <a:txBody>
                    <a:bodyPr/>
                    <a:lstStyle/>
                    <a:p>
                      <a:pPr algn="l" fontAlgn="b"/>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l" fontAlgn="b"/>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l" fontAlgn="b"/>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l" fontAlgn="b"/>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l" fontAlgn="b"/>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l" fontAlgn="b"/>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l" fontAlgn="b"/>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l" fontAlgn="b"/>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l" fontAlgn="b"/>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l" fontAlgn="b"/>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l" fontAlgn="b"/>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l" fontAlgn="b"/>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7439" marR="7439" marT="7439" marB="0" anchor="b"/>
                </a:tc>
                <a:extLst>
                  <a:ext uri="{0D108BD9-81ED-4DB2-BD59-A6C34878D82A}">
                    <a16:rowId xmlns:a16="http://schemas.microsoft.com/office/drawing/2014/main" val="3261000422"/>
                  </a:ext>
                </a:extLst>
              </a:tr>
              <a:tr h="228175">
                <a:tc>
                  <a:txBody>
                    <a:bodyPr/>
                    <a:lstStyle/>
                    <a:p>
                      <a:pPr algn="l" fontAlgn="t"/>
                      <a:r>
                        <a:rPr lang="en-US" sz="1100" u="none" strike="noStrike">
                          <a:effectLst/>
                        </a:rPr>
                        <a:t>Quarterly Average</a:t>
                      </a:r>
                      <a:endParaRPr lang="en-US" sz="1100" b="0" i="0" u="none" strike="noStrike">
                        <a:solidFill>
                          <a:srgbClr val="000000"/>
                        </a:solidFill>
                        <a:effectLst/>
                        <a:latin typeface="Arial" panose="020B0604020202020204" pitchFamily="34" charset="0"/>
                      </a:endParaRPr>
                    </a:p>
                  </a:txBody>
                  <a:tcPr marL="7439" marR="7439" marT="7439" marB="0"/>
                </a:tc>
                <a:tc>
                  <a:txBody>
                    <a:bodyPr/>
                    <a:lstStyle/>
                    <a:p>
                      <a:pPr algn="l" fontAlgn="b"/>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l" fontAlgn="b"/>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l" fontAlgn="b"/>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l" fontAlgn="b"/>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l" fontAlgn="b"/>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l" fontAlgn="b"/>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l" fontAlgn="b"/>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l" fontAlgn="b"/>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l" fontAlgn="b"/>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l" fontAlgn="b"/>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l" fontAlgn="b"/>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7439" marR="7439" marT="7439" marB="0" anchor="b"/>
                </a:tc>
                <a:tc>
                  <a:txBody>
                    <a:bodyPr/>
                    <a:lstStyle/>
                    <a:p>
                      <a:pPr algn="l" fontAlgn="b"/>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7439" marR="7439" marT="7439" marB="0" anchor="b"/>
                </a:tc>
                <a:extLst>
                  <a:ext uri="{0D108BD9-81ED-4DB2-BD59-A6C34878D82A}">
                    <a16:rowId xmlns:a16="http://schemas.microsoft.com/office/drawing/2014/main" val="2996833879"/>
                  </a:ext>
                </a:extLst>
              </a:tr>
              <a:tr h="228175">
                <a:tc>
                  <a:txBody>
                    <a:bodyPr/>
                    <a:lstStyle/>
                    <a:p>
                      <a:pPr algn="r" fontAlgn="t"/>
                      <a:r>
                        <a:rPr lang="en-US" sz="1100" u="none" strike="noStrike">
                          <a:effectLst/>
                        </a:rPr>
                        <a:t>NS Rate:</a:t>
                      </a:r>
                      <a:endParaRPr lang="en-US" sz="1100" b="1" i="0" u="none" strike="noStrike">
                        <a:solidFill>
                          <a:srgbClr val="000000"/>
                        </a:solidFill>
                        <a:effectLst/>
                        <a:latin typeface="ARIAL" panose="020B0604020202020204" pitchFamily="34" charset="0"/>
                      </a:endParaRPr>
                    </a:p>
                  </a:txBody>
                  <a:tcPr marL="7439" marR="7439" marT="7439" marB="0"/>
                </a:tc>
                <a:tc gridSpan="3">
                  <a:txBody>
                    <a:bodyPr/>
                    <a:lstStyle/>
                    <a:p>
                      <a:pPr algn="ctr" fontAlgn="b"/>
                      <a:r>
                        <a:rPr lang="en-US" sz="1200" u="none" strike="noStrike">
                          <a:effectLst/>
                        </a:rPr>
                        <a:t>15%</a:t>
                      </a:r>
                      <a:endParaRPr lang="en-US" sz="1200" b="0" i="0" u="none" strike="noStrike">
                        <a:solidFill>
                          <a:srgbClr val="000000"/>
                        </a:solidFill>
                        <a:effectLst/>
                        <a:latin typeface="Calibri" panose="020F0502020204030204" pitchFamily="34" charset="0"/>
                      </a:endParaRPr>
                    </a:p>
                  </a:txBody>
                  <a:tcPr marL="7439" marR="7439" marT="7439" marB="0" anchor="b"/>
                </a:tc>
                <a:tc hMerge="1">
                  <a:txBody>
                    <a:bodyPr/>
                    <a:lstStyle/>
                    <a:p>
                      <a:endParaRPr lang="en-US"/>
                    </a:p>
                  </a:txBody>
                  <a:tcPr/>
                </a:tc>
                <a:tc hMerge="1">
                  <a:txBody>
                    <a:bodyPr/>
                    <a:lstStyle/>
                    <a:p>
                      <a:endParaRPr lang="en-US"/>
                    </a:p>
                  </a:txBody>
                  <a:tcPr/>
                </a:tc>
                <a:tc gridSpan="3">
                  <a:txBody>
                    <a:bodyPr/>
                    <a:lstStyle/>
                    <a:p>
                      <a:pPr algn="ctr" fontAlgn="b"/>
                      <a:r>
                        <a:rPr lang="en-US" sz="1200" u="none" strike="noStrike">
                          <a:effectLst/>
                        </a:rPr>
                        <a:t>14%</a:t>
                      </a:r>
                      <a:endParaRPr lang="en-US" sz="1200" b="0" i="0" u="none" strike="noStrike">
                        <a:solidFill>
                          <a:srgbClr val="000000"/>
                        </a:solidFill>
                        <a:effectLst/>
                        <a:latin typeface="Calibri" panose="020F0502020204030204" pitchFamily="34" charset="0"/>
                      </a:endParaRPr>
                    </a:p>
                  </a:txBody>
                  <a:tcPr marL="7439" marR="7439" marT="7439" marB="0" anchor="b"/>
                </a:tc>
                <a:tc hMerge="1">
                  <a:txBody>
                    <a:bodyPr/>
                    <a:lstStyle/>
                    <a:p>
                      <a:endParaRPr lang="en-US"/>
                    </a:p>
                  </a:txBody>
                  <a:tcPr/>
                </a:tc>
                <a:tc hMerge="1">
                  <a:txBody>
                    <a:bodyPr/>
                    <a:lstStyle/>
                    <a:p>
                      <a:endParaRPr lang="en-US"/>
                    </a:p>
                  </a:txBody>
                  <a:tcPr/>
                </a:tc>
                <a:tc gridSpan="3">
                  <a:txBody>
                    <a:bodyPr/>
                    <a:lstStyle/>
                    <a:p>
                      <a:pPr algn="ctr" fontAlgn="b"/>
                      <a:r>
                        <a:rPr lang="en-US" sz="1200" u="none" strike="noStrike">
                          <a:effectLst/>
                        </a:rPr>
                        <a:t>15%</a:t>
                      </a:r>
                      <a:endParaRPr lang="en-US" sz="1200" b="0" i="0" u="none" strike="noStrike">
                        <a:solidFill>
                          <a:srgbClr val="000000"/>
                        </a:solidFill>
                        <a:effectLst/>
                        <a:latin typeface="Calibri" panose="020F0502020204030204" pitchFamily="34" charset="0"/>
                      </a:endParaRPr>
                    </a:p>
                  </a:txBody>
                  <a:tcPr marL="7439" marR="7439" marT="7439" marB="0" anchor="b"/>
                </a:tc>
                <a:tc hMerge="1">
                  <a:txBody>
                    <a:bodyPr/>
                    <a:lstStyle/>
                    <a:p>
                      <a:endParaRPr lang="en-US"/>
                    </a:p>
                  </a:txBody>
                  <a:tcPr/>
                </a:tc>
                <a:tc hMerge="1">
                  <a:txBody>
                    <a:bodyPr/>
                    <a:lstStyle/>
                    <a:p>
                      <a:endParaRPr lang="en-US"/>
                    </a:p>
                  </a:txBody>
                  <a:tcPr/>
                </a:tc>
                <a:tc gridSpan="3">
                  <a:txBody>
                    <a:bodyPr/>
                    <a:lstStyle/>
                    <a:p>
                      <a:pPr algn="ctr" fontAlgn="b"/>
                      <a:r>
                        <a:rPr lang="en-US" sz="1200" u="none" strike="noStrike">
                          <a:effectLst/>
                        </a:rPr>
                        <a:t>12%</a:t>
                      </a:r>
                      <a:endParaRPr lang="en-US" sz="1200" b="0" i="0" u="none" strike="noStrike">
                        <a:solidFill>
                          <a:srgbClr val="000000"/>
                        </a:solidFill>
                        <a:effectLst/>
                        <a:latin typeface="Calibri" panose="020F0502020204030204" pitchFamily="34" charset="0"/>
                      </a:endParaRPr>
                    </a:p>
                  </a:txBody>
                  <a:tcPr marL="7439" marR="7439" marT="7439" marB="0" anchor="b"/>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233213800"/>
                  </a:ext>
                </a:extLst>
              </a:tr>
              <a:tr h="228175">
                <a:tc>
                  <a:txBody>
                    <a:bodyPr/>
                    <a:lstStyle/>
                    <a:p>
                      <a:pPr algn="r" fontAlgn="t"/>
                      <a:r>
                        <a:rPr lang="en-US" sz="1100" u="none" strike="noStrike">
                          <a:effectLst/>
                        </a:rPr>
                        <a:t>NS + CA Rate:</a:t>
                      </a:r>
                      <a:endParaRPr lang="en-US" sz="1100" b="1" i="0" u="none" strike="noStrike">
                        <a:solidFill>
                          <a:srgbClr val="000000"/>
                        </a:solidFill>
                        <a:effectLst/>
                        <a:latin typeface="ARIAL" panose="020B0604020202020204" pitchFamily="34" charset="0"/>
                      </a:endParaRPr>
                    </a:p>
                  </a:txBody>
                  <a:tcPr marL="7439" marR="7439" marT="7439" marB="0"/>
                </a:tc>
                <a:tc gridSpan="3">
                  <a:txBody>
                    <a:bodyPr/>
                    <a:lstStyle/>
                    <a:p>
                      <a:pPr algn="ctr" fontAlgn="b"/>
                      <a:r>
                        <a:rPr lang="en-US" sz="1200" u="none" strike="noStrike">
                          <a:effectLst/>
                        </a:rPr>
                        <a:t>27%</a:t>
                      </a:r>
                      <a:endParaRPr lang="en-US" sz="1200" b="0" i="0" u="none" strike="noStrike">
                        <a:solidFill>
                          <a:srgbClr val="000000"/>
                        </a:solidFill>
                        <a:effectLst/>
                        <a:latin typeface="Calibri" panose="020F0502020204030204" pitchFamily="34" charset="0"/>
                      </a:endParaRPr>
                    </a:p>
                  </a:txBody>
                  <a:tcPr marL="7439" marR="7439" marT="7439" marB="0" anchor="b"/>
                </a:tc>
                <a:tc hMerge="1">
                  <a:txBody>
                    <a:bodyPr/>
                    <a:lstStyle/>
                    <a:p>
                      <a:endParaRPr lang="en-US"/>
                    </a:p>
                  </a:txBody>
                  <a:tcPr/>
                </a:tc>
                <a:tc hMerge="1">
                  <a:txBody>
                    <a:bodyPr/>
                    <a:lstStyle/>
                    <a:p>
                      <a:endParaRPr lang="en-US"/>
                    </a:p>
                  </a:txBody>
                  <a:tcPr/>
                </a:tc>
                <a:tc gridSpan="3">
                  <a:txBody>
                    <a:bodyPr/>
                    <a:lstStyle/>
                    <a:p>
                      <a:pPr algn="ctr" fontAlgn="b"/>
                      <a:r>
                        <a:rPr lang="en-US" sz="1200" u="none" strike="noStrike">
                          <a:effectLst/>
                        </a:rPr>
                        <a:t>19%</a:t>
                      </a:r>
                      <a:endParaRPr lang="en-US" sz="1200" b="0" i="0" u="none" strike="noStrike">
                        <a:solidFill>
                          <a:srgbClr val="000000"/>
                        </a:solidFill>
                        <a:effectLst/>
                        <a:latin typeface="Calibri" panose="020F0502020204030204" pitchFamily="34" charset="0"/>
                      </a:endParaRPr>
                    </a:p>
                  </a:txBody>
                  <a:tcPr marL="7439" marR="7439" marT="7439" marB="0" anchor="b"/>
                </a:tc>
                <a:tc hMerge="1">
                  <a:txBody>
                    <a:bodyPr/>
                    <a:lstStyle/>
                    <a:p>
                      <a:endParaRPr lang="en-US"/>
                    </a:p>
                  </a:txBody>
                  <a:tcPr/>
                </a:tc>
                <a:tc hMerge="1">
                  <a:txBody>
                    <a:bodyPr/>
                    <a:lstStyle/>
                    <a:p>
                      <a:endParaRPr lang="en-US"/>
                    </a:p>
                  </a:txBody>
                  <a:tcPr/>
                </a:tc>
                <a:tc gridSpan="3">
                  <a:txBody>
                    <a:bodyPr/>
                    <a:lstStyle/>
                    <a:p>
                      <a:pPr algn="ctr" fontAlgn="b"/>
                      <a:r>
                        <a:rPr lang="en-US" sz="1200" u="none" strike="noStrike">
                          <a:effectLst/>
                        </a:rPr>
                        <a:t>20%</a:t>
                      </a:r>
                      <a:endParaRPr lang="en-US" sz="1200" b="0" i="0" u="none" strike="noStrike">
                        <a:solidFill>
                          <a:srgbClr val="000000"/>
                        </a:solidFill>
                        <a:effectLst/>
                        <a:latin typeface="Calibri" panose="020F0502020204030204" pitchFamily="34" charset="0"/>
                      </a:endParaRPr>
                    </a:p>
                  </a:txBody>
                  <a:tcPr marL="7439" marR="7439" marT="7439" marB="0" anchor="b"/>
                </a:tc>
                <a:tc hMerge="1">
                  <a:txBody>
                    <a:bodyPr/>
                    <a:lstStyle/>
                    <a:p>
                      <a:endParaRPr lang="en-US"/>
                    </a:p>
                  </a:txBody>
                  <a:tcPr/>
                </a:tc>
                <a:tc hMerge="1">
                  <a:txBody>
                    <a:bodyPr/>
                    <a:lstStyle/>
                    <a:p>
                      <a:endParaRPr lang="en-US"/>
                    </a:p>
                  </a:txBody>
                  <a:tcPr/>
                </a:tc>
                <a:tc gridSpan="3">
                  <a:txBody>
                    <a:bodyPr/>
                    <a:lstStyle/>
                    <a:p>
                      <a:pPr algn="ctr" fontAlgn="b"/>
                      <a:r>
                        <a:rPr lang="en-US" sz="1200" u="none" strike="noStrike" dirty="0">
                          <a:effectLst/>
                        </a:rPr>
                        <a:t>19%</a:t>
                      </a:r>
                      <a:endParaRPr lang="en-US" sz="1200" b="0" i="0" u="none" strike="noStrike" dirty="0">
                        <a:solidFill>
                          <a:srgbClr val="000000"/>
                        </a:solidFill>
                        <a:effectLst/>
                        <a:latin typeface="Calibri" panose="020F0502020204030204" pitchFamily="34" charset="0"/>
                      </a:endParaRPr>
                    </a:p>
                  </a:txBody>
                  <a:tcPr marL="7439" marR="7439" marT="7439" marB="0" anchor="b"/>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369011293"/>
                  </a:ext>
                </a:extLst>
              </a:tr>
            </a:tbl>
          </a:graphicData>
        </a:graphic>
      </p:graphicFrame>
    </p:spTree>
    <p:extLst>
      <p:ext uri="{BB962C8B-B14F-4D97-AF65-F5344CB8AC3E}">
        <p14:creationId xmlns:p14="http://schemas.microsoft.com/office/powerpoint/2010/main" val="275566631"/>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1" name="Picture 2">
            <a:extLst>
              <a:ext uri="{FF2B5EF4-FFF2-40B4-BE49-F238E27FC236}">
                <a16:creationId xmlns:a16="http://schemas.microsoft.com/office/drawing/2014/main" id="{5FF7B57D-FF7B-48B3-9F60-9BCEEECF9E7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 xmlns:a16="http://schemas.microsoft.com/office/drawing/2014/main" xmlns:p14="http://schemas.microsoft.com/office/powerpoint/2010/main" xmlns:a14="http://schemas.microsoft.com/office/drawing/2010/main">
                <a:solidFill>
                  <a:srgbClr val="FFFFFF"/>
                </a:solidFill>
              </a14:hiddenFill>
            </a:ext>
          </a:extLst>
        </p:spPr>
      </p:pic>
      <p:grpSp>
        <p:nvGrpSpPr>
          <p:cNvPr id="13" name="Group 12">
            <a:extLst>
              <a:ext uri="{FF2B5EF4-FFF2-40B4-BE49-F238E27FC236}">
                <a16:creationId xmlns:a16="http://schemas.microsoft.com/office/drawing/2014/main" id="{EB95AFDF-FA7D-4311-9C65-6D507D92F47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4288" y="0"/>
            <a:ext cx="12053888" cy="6858001"/>
            <a:chOff x="-14288" y="0"/>
            <a:chExt cx="12053888" cy="6858001"/>
          </a:xfrm>
        </p:grpSpPr>
        <p:grpSp>
          <p:nvGrpSpPr>
            <p:cNvPr id="14" name="Group 13">
              <a:extLst>
                <a:ext uri="{FF2B5EF4-FFF2-40B4-BE49-F238E27FC236}">
                  <a16:creationId xmlns:a16="http://schemas.microsoft.com/office/drawing/2014/main" id="{9A5CCD98-20C1-4404-B788-FDA92F8A4403}"/>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6" name="Rectangle 5">
                <a:extLst>
                  <a:ext uri="{FF2B5EF4-FFF2-40B4-BE49-F238E27FC236}">
                    <a16:creationId xmlns:a16="http://schemas.microsoft.com/office/drawing/2014/main" id="{C1424C76-B5C3-468E-86FA-8D9B269053DE}"/>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sp>
            <p:nvSpPr>
              <p:cNvPr id="27" name="Freeform 6">
                <a:extLst>
                  <a:ext uri="{FF2B5EF4-FFF2-40B4-BE49-F238E27FC236}">
                    <a16:creationId xmlns:a16="http://schemas.microsoft.com/office/drawing/2014/main" id="{B3922267-72C9-403B-A6DE-7D0A43D5541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8" name="Freeform 7">
                <a:extLst>
                  <a:ext uri="{FF2B5EF4-FFF2-40B4-BE49-F238E27FC236}">
                    <a16:creationId xmlns:a16="http://schemas.microsoft.com/office/drawing/2014/main" id="{7276DB68-2E8D-4723-852B-7476DD38FED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9" name="Freeform 8">
                <a:extLst>
                  <a:ext uri="{FF2B5EF4-FFF2-40B4-BE49-F238E27FC236}">
                    <a16:creationId xmlns:a16="http://schemas.microsoft.com/office/drawing/2014/main" id="{0A155711-4993-4D1E-89EA-A397C164F0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0" name="Freeform 9">
                <a:extLst>
                  <a:ext uri="{FF2B5EF4-FFF2-40B4-BE49-F238E27FC236}">
                    <a16:creationId xmlns:a16="http://schemas.microsoft.com/office/drawing/2014/main" id="{2AB42136-2551-4CAA-857F-65FA3247B49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1" name="Freeform 10">
                <a:extLst>
                  <a:ext uri="{FF2B5EF4-FFF2-40B4-BE49-F238E27FC236}">
                    <a16:creationId xmlns:a16="http://schemas.microsoft.com/office/drawing/2014/main" id="{7C2ADEA1-EA3E-4C0E-A28E-460092F7FF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2" name="Freeform 11">
                <a:extLst>
                  <a:ext uri="{FF2B5EF4-FFF2-40B4-BE49-F238E27FC236}">
                    <a16:creationId xmlns:a16="http://schemas.microsoft.com/office/drawing/2014/main" id="{B04584B3-081C-4286-A840-AB5B16B10A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3" name="Freeform 12">
                <a:extLst>
                  <a:ext uri="{FF2B5EF4-FFF2-40B4-BE49-F238E27FC236}">
                    <a16:creationId xmlns:a16="http://schemas.microsoft.com/office/drawing/2014/main" id="{3AB388FD-C246-4936-A041-E0413A13298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4" name="Freeform 13">
                <a:extLst>
                  <a:ext uri="{FF2B5EF4-FFF2-40B4-BE49-F238E27FC236}">
                    <a16:creationId xmlns:a16="http://schemas.microsoft.com/office/drawing/2014/main" id="{57692343-2D12-4F57-836C-945D407B68B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5" name="Freeform 14">
                <a:extLst>
                  <a:ext uri="{FF2B5EF4-FFF2-40B4-BE49-F238E27FC236}">
                    <a16:creationId xmlns:a16="http://schemas.microsoft.com/office/drawing/2014/main" id="{062EE710-0210-4840-8698-E0DF1C61700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6" name="Freeform 15">
                <a:extLst>
                  <a:ext uri="{FF2B5EF4-FFF2-40B4-BE49-F238E27FC236}">
                    <a16:creationId xmlns:a16="http://schemas.microsoft.com/office/drawing/2014/main" id="{161892F4-6071-40CD-8E18-CDEE0C91B58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7" name="Line 16">
                <a:extLst>
                  <a:ext uri="{FF2B5EF4-FFF2-40B4-BE49-F238E27FC236}">
                    <a16:creationId xmlns:a16="http://schemas.microsoft.com/office/drawing/2014/main" id="{3E6BBE44-8D88-407D-B1C6-10C89DD6173B}"/>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38" name="Freeform 17">
                <a:extLst>
                  <a:ext uri="{FF2B5EF4-FFF2-40B4-BE49-F238E27FC236}">
                    <a16:creationId xmlns:a16="http://schemas.microsoft.com/office/drawing/2014/main" id="{1E90AE6E-328E-4730-825C-B5130F5CFC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9" name="Freeform 18">
                <a:extLst>
                  <a:ext uri="{FF2B5EF4-FFF2-40B4-BE49-F238E27FC236}">
                    <a16:creationId xmlns:a16="http://schemas.microsoft.com/office/drawing/2014/main" id="{24EC969F-6E4A-4163-ABDA-4674429A3D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0" name="Freeform 19">
                <a:extLst>
                  <a:ext uri="{FF2B5EF4-FFF2-40B4-BE49-F238E27FC236}">
                    <a16:creationId xmlns:a16="http://schemas.microsoft.com/office/drawing/2014/main" id="{1B735C94-B049-42C6-9DEF-5DB70D58CE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1" name="Freeform 20">
                <a:extLst>
                  <a:ext uri="{FF2B5EF4-FFF2-40B4-BE49-F238E27FC236}">
                    <a16:creationId xmlns:a16="http://schemas.microsoft.com/office/drawing/2014/main" id="{051C02E6-1954-478B-AEAE-BF8F36BE941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2" name="Rectangle 21">
                <a:extLst>
                  <a:ext uri="{FF2B5EF4-FFF2-40B4-BE49-F238E27FC236}">
                    <a16:creationId xmlns:a16="http://schemas.microsoft.com/office/drawing/2014/main" id="{6710B1C0-310A-48D0-B824-459D9AFC2FB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sp>
            <p:nvSpPr>
              <p:cNvPr id="43" name="Freeform 22">
                <a:extLst>
                  <a:ext uri="{FF2B5EF4-FFF2-40B4-BE49-F238E27FC236}">
                    <a16:creationId xmlns:a16="http://schemas.microsoft.com/office/drawing/2014/main" id="{1204A606-D9A6-4DC6-9F0E-D516EA1EB9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4" name="Freeform 23">
                <a:extLst>
                  <a:ext uri="{FF2B5EF4-FFF2-40B4-BE49-F238E27FC236}">
                    <a16:creationId xmlns:a16="http://schemas.microsoft.com/office/drawing/2014/main" id="{EE569555-0243-4979-A537-C9B4AFD5F25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5" name="Freeform 24">
                <a:extLst>
                  <a:ext uri="{FF2B5EF4-FFF2-40B4-BE49-F238E27FC236}">
                    <a16:creationId xmlns:a16="http://schemas.microsoft.com/office/drawing/2014/main" id="{D52A977D-4993-48AF-A792-F2DE096391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6" name="Freeform 25">
                <a:extLst>
                  <a:ext uri="{FF2B5EF4-FFF2-40B4-BE49-F238E27FC236}">
                    <a16:creationId xmlns:a16="http://schemas.microsoft.com/office/drawing/2014/main" id="{93CFF2DC-E52E-4D99-97D5-B0D7B792E50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7" name="Freeform 26">
                <a:extLst>
                  <a:ext uri="{FF2B5EF4-FFF2-40B4-BE49-F238E27FC236}">
                    <a16:creationId xmlns:a16="http://schemas.microsoft.com/office/drawing/2014/main" id="{5E175372-AF09-42A7-B3D0-226C834891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8" name="Freeform 27">
                <a:extLst>
                  <a:ext uri="{FF2B5EF4-FFF2-40B4-BE49-F238E27FC236}">
                    <a16:creationId xmlns:a16="http://schemas.microsoft.com/office/drawing/2014/main" id="{ABF20BA9-F4B2-49EA-A573-578B189774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9" name="Freeform 28">
                <a:extLst>
                  <a:ext uri="{FF2B5EF4-FFF2-40B4-BE49-F238E27FC236}">
                    <a16:creationId xmlns:a16="http://schemas.microsoft.com/office/drawing/2014/main" id="{AA3A7A4B-C811-4E23-8BFD-5823A032DA3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50" name="Freeform 29">
                <a:extLst>
                  <a:ext uri="{FF2B5EF4-FFF2-40B4-BE49-F238E27FC236}">
                    <a16:creationId xmlns:a16="http://schemas.microsoft.com/office/drawing/2014/main" id="{47537781-F057-4B97-AD8F-12FE9BE599A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51" name="Freeform 30">
                <a:extLst>
                  <a:ext uri="{FF2B5EF4-FFF2-40B4-BE49-F238E27FC236}">
                    <a16:creationId xmlns:a16="http://schemas.microsoft.com/office/drawing/2014/main" id="{078883C7-EB52-4BB7-A9A7-F8C046A833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52" name="Freeform 31">
                <a:extLst>
                  <a:ext uri="{FF2B5EF4-FFF2-40B4-BE49-F238E27FC236}">
                    <a16:creationId xmlns:a16="http://schemas.microsoft.com/office/drawing/2014/main" id="{63CCBBF8-5972-4ED3-AB5B-46DC425B177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grpSp>
        <p:grpSp>
          <p:nvGrpSpPr>
            <p:cNvPr id="15" name="Group 14">
              <a:extLst>
                <a:ext uri="{FF2B5EF4-FFF2-40B4-BE49-F238E27FC236}">
                  <a16:creationId xmlns:a16="http://schemas.microsoft.com/office/drawing/2014/main" id="{A8C19883-37FB-437C-A3AA-89AA6239D3A9}"/>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6" name="Freeform 32">
                <a:extLst>
                  <a:ext uri="{FF2B5EF4-FFF2-40B4-BE49-F238E27FC236}">
                    <a16:creationId xmlns:a16="http://schemas.microsoft.com/office/drawing/2014/main" id="{AF1753DD-4CEF-45EC-B952-90EA8895D7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7" name="Freeform 33">
                <a:extLst>
                  <a:ext uri="{FF2B5EF4-FFF2-40B4-BE49-F238E27FC236}">
                    <a16:creationId xmlns:a16="http://schemas.microsoft.com/office/drawing/2014/main" id="{5B9356DB-C1BE-4D76-8FA7-4FBAA12D1D3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8" name="Freeform 34">
                <a:extLst>
                  <a:ext uri="{FF2B5EF4-FFF2-40B4-BE49-F238E27FC236}">
                    <a16:creationId xmlns:a16="http://schemas.microsoft.com/office/drawing/2014/main" id="{C4F59561-572D-42BA-A6FD-F3AFA1A394D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9" name="Freeform 35">
                <a:extLst>
                  <a:ext uri="{FF2B5EF4-FFF2-40B4-BE49-F238E27FC236}">
                    <a16:creationId xmlns:a16="http://schemas.microsoft.com/office/drawing/2014/main" id="{BB7A51A1-D509-4494-BAE2-1B96CAD4DB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0" name="Freeform 36">
                <a:extLst>
                  <a:ext uri="{FF2B5EF4-FFF2-40B4-BE49-F238E27FC236}">
                    <a16:creationId xmlns:a16="http://schemas.microsoft.com/office/drawing/2014/main" id="{D3FE0B5A-55DE-4E56-8E9B-B92D1DB9A89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1" name="Freeform 37">
                <a:extLst>
                  <a:ext uri="{FF2B5EF4-FFF2-40B4-BE49-F238E27FC236}">
                    <a16:creationId xmlns:a16="http://schemas.microsoft.com/office/drawing/2014/main" id="{F125661C-3A0E-4B6E-B2AB-1B08C89251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2" name="Freeform 38">
                <a:extLst>
                  <a:ext uri="{FF2B5EF4-FFF2-40B4-BE49-F238E27FC236}">
                    <a16:creationId xmlns:a16="http://schemas.microsoft.com/office/drawing/2014/main" id="{39304006-EE77-438A-A0D1-537322356C1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3" name="Freeform 39">
                <a:extLst>
                  <a:ext uri="{FF2B5EF4-FFF2-40B4-BE49-F238E27FC236}">
                    <a16:creationId xmlns:a16="http://schemas.microsoft.com/office/drawing/2014/main" id="{C6031DEB-4109-4049-82CF-DD06483A2C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4" name="Freeform 40">
                <a:extLst>
                  <a:ext uri="{FF2B5EF4-FFF2-40B4-BE49-F238E27FC236}">
                    <a16:creationId xmlns:a16="http://schemas.microsoft.com/office/drawing/2014/main" id="{65FC2657-18D6-4490-88D6-32E6B1C6FB1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5" name="Rectangle 41">
                <a:extLst>
                  <a:ext uri="{FF2B5EF4-FFF2-40B4-BE49-F238E27FC236}">
                    <a16:creationId xmlns:a16="http://schemas.microsoft.com/office/drawing/2014/main" id="{20BEA03B-3EAD-4FA2-BC9D-25A14D635CF6}"/>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939587" y="6596063"/>
                <a:ext cx="23813" cy="252413"/>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grpSp>
      </p:grpSp>
      <p:sp>
        <p:nvSpPr>
          <p:cNvPr id="54" name="Rectangle 53">
            <a:extLst>
              <a:ext uri="{FF2B5EF4-FFF2-40B4-BE49-F238E27FC236}">
                <a16:creationId xmlns:a16="http://schemas.microsoft.com/office/drawing/2014/main" id="{3CBA50DB-DBC7-4B6E-B3C1-8FF1EA5197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grpSp>
        <p:nvGrpSpPr>
          <p:cNvPr id="56" name="Group 55">
            <a:extLst>
              <a:ext uri="{FF2B5EF4-FFF2-40B4-BE49-F238E27FC236}">
                <a16:creationId xmlns:a16="http://schemas.microsoft.com/office/drawing/2014/main" id="{1DED8FB6-AF8D-4D98-913D-E6486FEC102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1902285" cy="6858001"/>
            <a:chOff x="0" y="0"/>
            <a:chExt cx="11902285" cy="6858001"/>
          </a:xfrm>
        </p:grpSpPr>
        <p:grpSp>
          <p:nvGrpSpPr>
            <p:cNvPr id="57" name="Group 56">
              <a:extLst>
                <a:ext uri="{FF2B5EF4-FFF2-40B4-BE49-F238E27FC236}">
                  <a16:creationId xmlns:a16="http://schemas.microsoft.com/office/drawing/2014/main" id="{0A805ED2-113B-4584-8827-567B5792F1FA}"/>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0" y="0"/>
              <a:ext cx="1220788" cy="6858001"/>
              <a:chOff x="-14288" y="0"/>
              <a:chExt cx="1220788" cy="6858001"/>
            </a:xfrm>
            <a:gradFill flip="none" rotWithShape="1">
              <a:gsLst>
                <a:gs pos="0">
                  <a:schemeClr val="bg2"/>
                </a:gs>
                <a:gs pos="100000">
                  <a:schemeClr val="tx2">
                    <a:lumMod val="60000"/>
                    <a:lumOff val="40000"/>
                  </a:schemeClr>
                </a:gs>
              </a:gsLst>
              <a:lin ang="5400000" scaled="0"/>
              <a:tileRect/>
            </a:gradFill>
          </p:grpSpPr>
          <p:sp>
            <p:nvSpPr>
              <p:cNvPr id="69" name="Rectangle 5">
                <a:extLst>
                  <a:ext uri="{FF2B5EF4-FFF2-40B4-BE49-F238E27FC236}">
                    <a16:creationId xmlns:a16="http://schemas.microsoft.com/office/drawing/2014/main" id="{C6CF21D8-CC72-4F35-A29E-3AF9E6DA1302}"/>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sp>
            <p:nvSpPr>
              <p:cNvPr id="70" name="Freeform 6">
                <a:extLst>
                  <a:ext uri="{FF2B5EF4-FFF2-40B4-BE49-F238E27FC236}">
                    <a16:creationId xmlns:a16="http://schemas.microsoft.com/office/drawing/2014/main" id="{8E60A7C3-087D-47B4-AB5A-C8B1042FD20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71" name="Freeform 7">
                <a:extLst>
                  <a:ext uri="{FF2B5EF4-FFF2-40B4-BE49-F238E27FC236}">
                    <a16:creationId xmlns:a16="http://schemas.microsoft.com/office/drawing/2014/main" id="{1885EECE-F6D9-4128-BC90-01583BF2699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72" name="Freeform 8">
                <a:extLst>
                  <a:ext uri="{FF2B5EF4-FFF2-40B4-BE49-F238E27FC236}">
                    <a16:creationId xmlns:a16="http://schemas.microsoft.com/office/drawing/2014/main" id="{F44AA128-AA96-4FF2-A1C3-F9D2E7FD38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73" name="Freeform 9">
                <a:extLst>
                  <a:ext uri="{FF2B5EF4-FFF2-40B4-BE49-F238E27FC236}">
                    <a16:creationId xmlns:a16="http://schemas.microsoft.com/office/drawing/2014/main" id="{7E52DC12-230B-4892-B284-F2FE9DE16A7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74" name="Freeform 10">
                <a:extLst>
                  <a:ext uri="{FF2B5EF4-FFF2-40B4-BE49-F238E27FC236}">
                    <a16:creationId xmlns:a16="http://schemas.microsoft.com/office/drawing/2014/main" id="{A68FBF9E-B81A-41D0-8A03-6CFC30811D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75" name="Freeform 11">
                <a:extLst>
                  <a:ext uri="{FF2B5EF4-FFF2-40B4-BE49-F238E27FC236}">
                    <a16:creationId xmlns:a16="http://schemas.microsoft.com/office/drawing/2014/main" id="{B0047F84-8480-494F-9241-39FF17CFFF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76" name="Freeform 12">
                <a:extLst>
                  <a:ext uri="{FF2B5EF4-FFF2-40B4-BE49-F238E27FC236}">
                    <a16:creationId xmlns:a16="http://schemas.microsoft.com/office/drawing/2014/main" id="{8CAF76D8-4B95-4A8E-9EE5-8CCC0A7AD2C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77" name="Freeform 13">
                <a:extLst>
                  <a:ext uri="{FF2B5EF4-FFF2-40B4-BE49-F238E27FC236}">
                    <a16:creationId xmlns:a16="http://schemas.microsoft.com/office/drawing/2014/main" id="{792F82F3-05A8-4A55-8C5B-81F6678B595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78" name="Freeform 14">
                <a:extLst>
                  <a:ext uri="{FF2B5EF4-FFF2-40B4-BE49-F238E27FC236}">
                    <a16:creationId xmlns:a16="http://schemas.microsoft.com/office/drawing/2014/main" id="{B8472536-021A-4E59-BD59-DDC090A18A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79" name="Freeform 15">
                <a:extLst>
                  <a:ext uri="{FF2B5EF4-FFF2-40B4-BE49-F238E27FC236}">
                    <a16:creationId xmlns:a16="http://schemas.microsoft.com/office/drawing/2014/main" id="{AEBEF646-3C12-469F-B194-A161A7A95D2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80" name="Line 16">
                <a:extLst>
                  <a:ext uri="{FF2B5EF4-FFF2-40B4-BE49-F238E27FC236}">
                    <a16:creationId xmlns:a16="http://schemas.microsoft.com/office/drawing/2014/main" id="{D4501159-D7AC-4307-9DFC-C8F3A94341DA}"/>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81" name="Freeform 17">
                <a:extLst>
                  <a:ext uri="{FF2B5EF4-FFF2-40B4-BE49-F238E27FC236}">
                    <a16:creationId xmlns:a16="http://schemas.microsoft.com/office/drawing/2014/main" id="{B5244C41-454C-47D8-A6A9-C17EC2A366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82" name="Freeform 18">
                <a:extLst>
                  <a:ext uri="{FF2B5EF4-FFF2-40B4-BE49-F238E27FC236}">
                    <a16:creationId xmlns:a16="http://schemas.microsoft.com/office/drawing/2014/main" id="{8FA883B8-99FB-4540-B573-F0674BFB1C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83" name="Freeform 19">
                <a:extLst>
                  <a:ext uri="{FF2B5EF4-FFF2-40B4-BE49-F238E27FC236}">
                    <a16:creationId xmlns:a16="http://schemas.microsoft.com/office/drawing/2014/main" id="{F1178B7C-5A00-4E5B-9010-B1477621E0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84" name="Freeform 20">
                <a:extLst>
                  <a:ext uri="{FF2B5EF4-FFF2-40B4-BE49-F238E27FC236}">
                    <a16:creationId xmlns:a16="http://schemas.microsoft.com/office/drawing/2014/main" id="{E359D5D8-EE2E-4714-A40A-C3A6D91F989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85" name="Rectangle 21">
                <a:extLst>
                  <a:ext uri="{FF2B5EF4-FFF2-40B4-BE49-F238E27FC236}">
                    <a16:creationId xmlns:a16="http://schemas.microsoft.com/office/drawing/2014/main" id="{8A89C2E5-F892-4666-85FB-995578FBC739}"/>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sp>
            <p:nvSpPr>
              <p:cNvPr id="86" name="Freeform 22">
                <a:extLst>
                  <a:ext uri="{FF2B5EF4-FFF2-40B4-BE49-F238E27FC236}">
                    <a16:creationId xmlns:a16="http://schemas.microsoft.com/office/drawing/2014/main" id="{6DC6174B-0EC3-4A81-A0D1-D10DBB869A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87" name="Freeform 23">
                <a:extLst>
                  <a:ext uri="{FF2B5EF4-FFF2-40B4-BE49-F238E27FC236}">
                    <a16:creationId xmlns:a16="http://schemas.microsoft.com/office/drawing/2014/main" id="{2CB96070-0553-4F79-984C-8DABB1CD5DB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88" name="Freeform 24">
                <a:extLst>
                  <a:ext uri="{FF2B5EF4-FFF2-40B4-BE49-F238E27FC236}">
                    <a16:creationId xmlns:a16="http://schemas.microsoft.com/office/drawing/2014/main" id="{BA23B6E2-3718-4009-B80E-9279154B19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89" name="Freeform 25">
                <a:extLst>
                  <a:ext uri="{FF2B5EF4-FFF2-40B4-BE49-F238E27FC236}">
                    <a16:creationId xmlns:a16="http://schemas.microsoft.com/office/drawing/2014/main" id="{CAFB32D5-E528-419B-80EE-1475633970A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90" name="Freeform 26">
                <a:extLst>
                  <a:ext uri="{FF2B5EF4-FFF2-40B4-BE49-F238E27FC236}">
                    <a16:creationId xmlns:a16="http://schemas.microsoft.com/office/drawing/2014/main" id="{A68ADD35-4FEA-404D-B2F3-23556E6E8F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91" name="Freeform 27">
                <a:extLst>
                  <a:ext uri="{FF2B5EF4-FFF2-40B4-BE49-F238E27FC236}">
                    <a16:creationId xmlns:a16="http://schemas.microsoft.com/office/drawing/2014/main" id="{89CF17CA-49E3-4B4A-836A-4FD55C67BE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92" name="Freeform 28">
                <a:extLst>
                  <a:ext uri="{FF2B5EF4-FFF2-40B4-BE49-F238E27FC236}">
                    <a16:creationId xmlns:a16="http://schemas.microsoft.com/office/drawing/2014/main" id="{AB394F2E-F3E7-4CED-84A9-35C47AB287C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93" name="Freeform 29">
                <a:extLst>
                  <a:ext uri="{FF2B5EF4-FFF2-40B4-BE49-F238E27FC236}">
                    <a16:creationId xmlns:a16="http://schemas.microsoft.com/office/drawing/2014/main" id="{FF816C2F-3999-4A9F-8395-5D68ED33A41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94" name="Freeform 30">
                <a:extLst>
                  <a:ext uri="{FF2B5EF4-FFF2-40B4-BE49-F238E27FC236}">
                    <a16:creationId xmlns:a16="http://schemas.microsoft.com/office/drawing/2014/main" id="{82AD6AC6-71D5-4BD8-9185-D3062968B5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95" name="Freeform 31">
                <a:extLst>
                  <a:ext uri="{FF2B5EF4-FFF2-40B4-BE49-F238E27FC236}">
                    <a16:creationId xmlns:a16="http://schemas.microsoft.com/office/drawing/2014/main" id="{743A50C2-65CF-4F4C-B412-6149A93ACFE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grpSp>
        <p:grpSp>
          <p:nvGrpSpPr>
            <p:cNvPr id="58" name="Group 57">
              <a:extLst>
                <a:ext uri="{FF2B5EF4-FFF2-40B4-BE49-F238E27FC236}">
                  <a16:creationId xmlns:a16="http://schemas.microsoft.com/office/drawing/2014/main" id="{6C0E7A88-FEDF-4C4F-A6B4-F7DDE9DE926A}"/>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11227597" y="0"/>
              <a:ext cx="674688" cy="6848476"/>
              <a:chOff x="11364912" y="0"/>
              <a:chExt cx="674688" cy="6848476"/>
            </a:xfrm>
            <a:gradFill flip="none" rotWithShape="1">
              <a:gsLst>
                <a:gs pos="0">
                  <a:schemeClr val="bg2"/>
                </a:gs>
                <a:gs pos="100000">
                  <a:schemeClr val="tx2">
                    <a:lumMod val="60000"/>
                    <a:lumOff val="40000"/>
                  </a:schemeClr>
                </a:gs>
              </a:gsLst>
              <a:lin ang="5400000" scaled="0"/>
              <a:tileRect/>
            </a:gradFill>
          </p:grpSpPr>
          <p:sp>
            <p:nvSpPr>
              <p:cNvPr id="59" name="Freeform 32">
                <a:extLst>
                  <a:ext uri="{FF2B5EF4-FFF2-40B4-BE49-F238E27FC236}">
                    <a16:creationId xmlns:a16="http://schemas.microsoft.com/office/drawing/2014/main" id="{AE94B3EE-D5C0-4BDE-B6AA-7599F0486E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60" name="Freeform 33">
                <a:extLst>
                  <a:ext uri="{FF2B5EF4-FFF2-40B4-BE49-F238E27FC236}">
                    <a16:creationId xmlns:a16="http://schemas.microsoft.com/office/drawing/2014/main" id="{5EF110E8-C00D-454E-8F3A-ECF2D356676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61" name="Freeform 34">
                <a:extLst>
                  <a:ext uri="{FF2B5EF4-FFF2-40B4-BE49-F238E27FC236}">
                    <a16:creationId xmlns:a16="http://schemas.microsoft.com/office/drawing/2014/main" id="{BFC5F327-6927-4F35-9AF6-C45527BB451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62" name="Freeform 35">
                <a:extLst>
                  <a:ext uri="{FF2B5EF4-FFF2-40B4-BE49-F238E27FC236}">
                    <a16:creationId xmlns:a16="http://schemas.microsoft.com/office/drawing/2014/main" id="{BF2D314D-AEDE-418D-9702-D3CDB98C30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63" name="Freeform 36">
                <a:extLst>
                  <a:ext uri="{FF2B5EF4-FFF2-40B4-BE49-F238E27FC236}">
                    <a16:creationId xmlns:a16="http://schemas.microsoft.com/office/drawing/2014/main" id="{64FD07F8-3CA6-4209-9A9E-30609FE9A36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64" name="Freeform 37">
                <a:extLst>
                  <a:ext uri="{FF2B5EF4-FFF2-40B4-BE49-F238E27FC236}">
                    <a16:creationId xmlns:a16="http://schemas.microsoft.com/office/drawing/2014/main" id="{AB0AE24D-CD49-4B57-82E0-780F62AE4F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65" name="Freeform 38">
                <a:extLst>
                  <a:ext uri="{FF2B5EF4-FFF2-40B4-BE49-F238E27FC236}">
                    <a16:creationId xmlns:a16="http://schemas.microsoft.com/office/drawing/2014/main" id="{66803AF8-6368-45E6-A0B7-C0C4CFFEEB5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66" name="Freeform 39">
                <a:extLst>
                  <a:ext uri="{FF2B5EF4-FFF2-40B4-BE49-F238E27FC236}">
                    <a16:creationId xmlns:a16="http://schemas.microsoft.com/office/drawing/2014/main" id="{B4761E05-2792-472B-A814-9616151CF3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67" name="Freeform 40">
                <a:extLst>
                  <a:ext uri="{FF2B5EF4-FFF2-40B4-BE49-F238E27FC236}">
                    <a16:creationId xmlns:a16="http://schemas.microsoft.com/office/drawing/2014/main" id="{40B6A261-9427-4E70-9564-048AD009BD8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68" name="Rectangle 41">
                <a:extLst>
                  <a:ext uri="{FF2B5EF4-FFF2-40B4-BE49-F238E27FC236}">
                    <a16:creationId xmlns:a16="http://schemas.microsoft.com/office/drawing/2014/main" id="{68BFDFBE-2286-4123-9436-E1DF84AF494F}"/>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939587" y="6596063"/>
                <a:ext cx="23813" cy="252413"/>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grpSp>
      </p:grpSp>
      <p:pic>
        <p:nvPicPr>
          <p:cNvPr id="97" name="Picture 2">
            <a:extLst>
              <a:ext uri="{FF2B5EF4-FFF2-40B4-BE49-F238E27FC236}">
                <a16:creationId xmlns:a16="http://schemas.microsoft.com/office/drawing/2014/main" id="{5B3DE270-418F-47A7-B311-C4D876041DC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 xmlns:a16="http://schemas.microsoft.com/office/drawing/2014/main" xmlns:p14="http://schemas.microsoft.com/office/powerpoint/2010/main"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27DE146E-2E8B-4136-901F-B7897DF5BE62}"/>
              </a:ext>
            </a:extLst>
          </p:cNvPr>
          <p:cNvSpPr>
            <a:spLocks noGrp="1"/>
          </p:cNvSpPr>
          <p:nvPr>
            <p:ph type="title"/>
          </p:nvPr>
        </p:nvSpPr>
        <p:spPr>
          <a:xfrm>
            <a:off x="8036041" y="618518"/>
            <a:ext cx="3281003" cy="1478570"/>
          </a:xfrm>
        </p:spPr>
        <p:txBody>
          <a:bodyPr vert="horz" lIns="91440" tIns="45720" rIns="91440" bIns="45720" rtlCol="0" anchor="b">
            <a:normAutofit/>
          </a:bodyPr>
          <a:lstStyle/>
          <a:p>
            <a:r>
              <a:rPr lang="en-US" sz="2800" dirty="0">
                <a:solidFill>
                  <a:srgbClr val="FFFFFF"/>
                </a:solidFill>
              </a:rPr>
              <a:t>More interventions</a:t>
            </a:r>
          </a:p>
        </p:txBody>
      </p:sp>
      <p:sp useBgFill="1">
        <p:nvSpPr>
          <p:cNvPr id="99" name="Round Diagonal Corner Rectangle 11">
            <a:extLst>
              <a:ext uri="{FF2B5EF4-FFF2-40B4-BE49-F238E27FC236}">
                <a16:creationId xmlns:a16="http://schemas.microsoft.com/office/drawing/2014/main" id="{A1351C6B-7343-451F-AB4A-1CE294A4E9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8949" y="808057"/>
            <a:ext cx="6752461" cy="5234394"/>
          </a:xfrm>
          <a:prstGeom prst="round2DiagRect">
            <a:avLst>
              <a:gd name="adj1" fmla="val 741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a:extLst>
              <a:ext uri="{FF2B5EF4-FFF2-40B4-BE49-F238E27FC236}">
                <a16:creationId xmlns:a16="http://schemas.microsoft.com/office/drawing/2014/main" id="{7DAF38DC-6BE8-4342-ADD5-5CA5EC36C61D}"/>
              </a:ext>
            </a:extLst>
          </p:cNvPr>
          <p:cNvSpPr>
            <a:spLocks noGrp="1"/>
          </p:cNvSpPr>
          <p:nvPr>
            <p:ph type="body" sz="half" idx="2"/>
          </p:nvPr>
        </p:nvSpPr>
        <p:spPr>
          <a:xfrm>
            <a:off x="8036041" y="2249487"/>
            <a:ext cx="3281004" cy="3541714"/>
          </a:xfrm>
        </p:spPr>
        <p:txBody>
          <a:bodyPr vert="horz" lIns="91440" tIns="45720" rIns="91440" bIns="45720" rtlCol="0">
            <a:normAutofit fontScale="92500"/>
          </a:bodyPr>
          <a:lstStyle/>
          <a:p>
            <a:pPr indent="-228600">
              <a:lnSpc>
                <a:spcPct val="110000"/>
              </a:lnSpc>
              <a:buFont typeface="Arial" panose="020B0604020202020204" pitchFamily="34" charset="0"/>
              <a:buChar char="•"/>
            </a:pPr>
            <a:r>
              <a:rPr lang="en-US" sz="1500" dirty="0">
                <a:solidFill>
                  <a:srgbClr val="FFFFFF"/>
                </a:solidFill>
              </a:rPr>
              <a:t>To address ongoing confusion with clients and external providers calling to set up appointments, we implemented a new phone tree in January of 2021. </a:t>
            </a:r>
          </a:p>
          <a:p>
            <a:pPr indent="-228600">
              <a:lnSpc>
                <a:spcPct val="110000"/>
              </a:lnSpc>
              <a:buFont typeface="Arial" panose="020B0604020202020204" pitchFamily="34" charset="0"/>
              <a:buChar char="•"/>
            </a:pPr>
            <a:r>
              <a:rPr lang="en-US" sz="1500" dirty="0">
                <a:solidFill>
                  <a:srgbClr val="FFFFFF"/>
                </a:solidFill>
              </a:rPr>
              <a:t>In June of 2021 our clinic moved, which allowed us to realign our reception and implement psychiatric appointment scheduling that includes direct scheduling with case management; eliminating the opportunity with any confusion with reception scheduling appointments </a:t>
            </a:r>
          </a:p>
          <a:p>
            <a:pPr indent="-228600">
              <a:lnSpc>
                <a:spcPct val="110000"/>
              </a:lnSpc>
              <a:buFont typeface="Arial" panose="020B0604020202020204" pitchFamily="34" charset="0"/>
              <a:buChar char="•"/>
            </a:pPr>
            <a:r>
              <a:rPr lang="en-US" sz="1500" dirty="0">
                <a:solidFill>
                  <a:srgbClr val="FFFFFF"/>
                </a:solidFill>
              </a:rPr>
              <a:t>Note the combined NS+CA rate compared to 2020. </a:t>
            </a:r>
          </a:p>
        </p:txBody>
      </p:sp>
      <p:graphicFrame>
        <p:nvGraphicFramePr>
          <p:cNvPr id="6" name="Content Placeholder 5">
            <a:extLst>
              <a:ext uri="{FF2B5EF4-FFF2-40B4-BE49-F238E27FC236}">
                <a16:creationId xmlns:a16="http://schemas.microsoft.com/office/drawing/2014/main" id="{24EF747A-B0F8-42A2-9AC8-DAD0311C255E}"/>
              </a:ext>
            </a:extLst>
          </p:cNvPr>
          <p:cNvGraphicFramePr>
            <a:graphicFrameLocks noGrp="1"/>
          </p:cNvGraphicFramePr>
          <p:nvPr>
            <p:ph idx="1"/>
            <p:extLst>
              <p:ext uri="{D42A27DB-BD31-4B8C-83A1-F6EECF244321}">
                <p14:modId xmlns:p14="http://schemas.microsoft.com/office/powerpoint/2010/main" val="2052417215"/>
              </p:ext>
            </p:extLst>
          </p:nvPr>
        </p:nvGraphicFramePr>
        <p:xfrm>
          <a:off x="1118988" y="1449706"/>
          <a:ext cx="6112386" cy="3953132"/>
        </p:xfrm>
        <a:graphic>
          <a:graphicData uri="http://schemas.openxmlformats.org/drawingml/2006/table">
            <a:tbl>
              <a:tblPr/>
              <a:tblGrid>
                <a:gridCol w="1699087">
                  <a:extLst>
                    <a:ext uri="{9D8B030D-6E8A-4147-A177-3AD203B41FA5}">
                      <a16:colId xmlns:a16="http://schemas.microsoft.com/office/drawing/2014/main" val="4254273465"/>
                    </a:ext>
                  </a:extLst>
                </a:gridCol>
                <a:gridCol w="526739">
                  <a:extLst>
                    <a:ext uri="{9D8B030D-6E8A-4147-A177-3AD203B41FA5}">
                      <a16:colId xmlns:a16="http://schemas.microsoft.com/office/drawing/2014/main" val="2106978137"/>
                    </a:ext>
                  </a:extLst>
                </a:gridCol>
                <a:gridCol w="526739">
                  <a:extLst>
                    <a:ext uri="{9D8B030D-6E8A-4147-A177-3AD203B41FA5}">
                      <a16:colId xmlns:a16="http://schemas.microsoft.com/office/drawing/2014/main" val="2201498848"/>
                    </a:ext>
                  </a:extLst>
                </a:gridCol>
                <a:gridCol w="526739">
                  <a:extLst>
                    <a:ext uri="{9D8B030D-6E8A-4147-A177-3AD203B41FA5}">
                      <a16:colId xmlns:a16="http://schemas.microsoft.com/office/drawing/2014/main" val="992905636"/>
                    </a:ext>
                  </a:extLst>
                </a:gridCol>
                <a:gridCol w="526739">
                  <a:extLst>
                    <a:ext uri="{9D8B030D-6E8A-4147-A177-3AD203B41FA5}">
                      <a16:colId xmlns:a16="http://schemas.microsoft.com/office/drawing/2014/main" val="653603479"/>
                    </a:ext>
                  </a:extLst>
                </a:gridCol>
                <a:gridCol w="526739">
                  <a:extLst>
                    <a:ext uri="{9D8B030D-6E8A-4147-A177-3AD203B41FA5}">
                      <a16:colId xmlns:a16="http://schemas.microsoft.com/office/drawing/2014/main" val="3437235282"/>
                    </a:ext>
                  </a:extLst>
                </a:gridCol>
                <a:gridCol w="526739">
                  <a:extLst>
                    <a:ext uri="{9D8B030D-6E8A-4147-A177-3AD203B41FA5}">
                      <a16:colId xmlns:a16="http://schemas.microsoft.com/office/drawing/2014/main" val="2107964592"/>
                    </a:ext>
                  </a:extLst>
                </a:gridCol>
                <a:gridCol w="526739">
                  <a:extLst>
                    <a:ext uri="{9D8B030D-6E8A-4147-A177-3AD203B41FA5}">
                      <a16:colId xmlns:a16="http://schemas.microsoft.com/office/drawing/2014/main" val="2178715940"/>
                    </a:ext>
                  </a:extLst>
                </a:gridCol>
                <a:gridCol w="726126">
                  <a:extLst>
                    <a:ext uri="{9D8B030D-6E8A-4147-A177-3AD203B41FA5}">
                      <a16:colId xmlns:a16="http://schemas.microsoft.com/office/drawing/2014/main" val="3329510937"/>
                    </a:ext>
                  </a:extLst>
                </a:gridCol>
              </a:tblGrid>
              <a:tr h="181737">
                <a:tc>
                  <a:txBody>
                    <a:bodyPr/>
                    <a:lstStyle/>
                    <a:p>
                      <a:pPr algn="l" fontAlgn="t">
                        <a:spcBef>
                          <a:spcPts val="0"/>
                        </a:spcBef>
                        <a:spcAft>
                          <a:spcPts val="0"/>
                        </a:spcAft>
                      </a:pPr>
                      <a:r>
                        <a:rPr lang="en-US" sz="900" b="0" i="0" u="none" strike="noStrike">
                          <a:solidFill>
                            <a:srgbClr val="000000"/>
                          </a:solidFill>
                          <a:effectLst/>
                          <a:latin typeface="ARIAL" panose="020B0604020202020204" pitchFamily="34" charset="0"/>
                        </a:rPr>
                        <a:t> </a:t>
                      </a:r>
                      <a:endParaRPr lang="en-US" sz="1700" b="0" i="0" u="none" strike="noStrike">
                        <a:effectLst/>
                        <a:latin typeface="Arial" panose="020B0604020202020204" pitchFamily="34" charset="0"/>
                      </a:endParaRPr>
                    </a:p>
                  </a:txBody>
                  <a:tcPr marL="7044" marR="7044" marT="7044" marB="0">
                    <a:lnL w="6350" cap="flat" cmpd="sng" algn="ctr">
                      <a:solidFill>
                        <a:srgbClr val="999999"/>
                      </a:solidFill>
                      <a:prstDash val="solid"/>
                      <a:round/>
                      <a:headEnd type="none" w="med" len="med"/>
                      <a:tailEnd type="none" w="med" len="med"/>
                    </a:lnL>
                    <a:lnR w="6350" cap="flat" cmpd="sng" algn="ctr">
                      <a:solidFill>
                        <a:srgbClr val="999999"/>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l" fontAlgn="t">
                        <a:spcBef>
                          <a:spcPts val="0"/>
                        </a:spcBef>
                        <a:spcAft>
                          <a:spcPts val="0"/>
                        </a:spcAft>
                      </a:pPr>
                      <a:r>
                        <a:rPr lang="en-US" sz="900" b="0" i="0" u="none" strike="noStrike">
                          <a:solidFill>
                            <a:srgbClr val="000000"/>
                          </a:solidFill>
                          <a:effectLst/>
                          <a:latin typeface="ARIAL" panose="020B0604020202020204" pitchFamily="34" charset="0"/>
                        </a:rPr>
                        <a:t>Jan</a:t>
                      </a:r>
                      <a:endParaRPr lang="en-US" sz="1700" b="0" i="0" u="none" strike="noStrike">
                        <a:effectLst/>
                        <a:latin typeface="Arial" panose="020B0604020202020204" pitchFamily="34" charset="0"/>
                      </a:endParaRPr>
                    </a:p>
                  </a:txBody>
                  <a:tcPr marL="7044" marR="7044" marT="7044" marB="0">
                    <a:lnL w="6350" cap="flat" cmpd="sng" algn="ctr">
                      <a:solidFill>
                        <a:srgbClr val="999999"/>
                      </a:solidFill>
                      <a:prstDash val="solid"/>
                      <a:round/>
                      <a:headEnd type="none" w="med" len="med"/>
                      <a:tailEnd type="none" w="med" len="med"/>
                    </a:lnL>
                    <a:lnR w="6350" cap="flat" cmpd="sng" algn="ctr">
                      <a:solidFill>
                        <a:srgbClr val="999999"/>
                      </a:solidFill>
                      <a:prstDash val="solid"/>
                      <a:round/>
                      <a:headEnd type="none" w="med" len="med"/>
                      <a:tailEnd type="none" w="med" len="med"/>
                    </a:lnR>
                    <a:lnT w="6350" cap="flat" cmpd="sng" algn="ctr">
                      <a:solidFill>
                        <a:srgbClr val="999999"/>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t">
                        <a:spcBef>
                          <a:spcPts val="0"/>
                        </a:spcBef>
                        <a:spcAft>
                          <a:spcPts val="0"/>
                        </a:spcAft>
                      </a:pPr>
                      <a:r>
                        <a:rPr lang="en-US" sz="900" b="0" i="0" u="none" strike="noStrike">
                          <a:solidFill>
                            <a:srgbClr val="000000"/>
                          </a:solidFill>
                          <a:effectLst/>
                          <a:latin typeface="ARIAL" panose="020B0604020202020204" pitchFamily="34" charset="0"/>
                        </a:rPr>
                        <a:t>Feb</a:t>
                      </a:r>
                      <a:endParaRPr lang="en-US" sz="1700" b="0" i="0" u="none" strike="noStrike">
                        <a:effectLst/>
                        <a:latin typeface="Arial" panose="020B0604020202020204" pitchFamily="34" charset="0"/>
                      </a:endParaRPr>
                    </a:p>
                  </a:txBody>
                  <a:tcPr marL="7044" marR="7044" marT="7044" marB="0">
                    <a:lnL w="6350" cap="flat" cmpd="sng" algn="ctr">
                      <a:solidFill>
                        <a:srgbClr val="999999"/>
                      </a:solidFill>
                      <a:prstDash val="solid"/>
                      <a:round/>
                      <a:headEnd type="none" w="med" len="med"/>
                      <a:tailEnd type="none" w="med" len="med"/>
                    </a:lnL>
                    <a:lnR w="6350" cap="flat" cmpd="sng" algn="ctr">
                      <a:solidFill>
                        <a:srgbClr val="999999"/>
                      </a:solidFill>
                      <a:prstDash val="solid"/>
                      <a:round/>
                      <a:headEnd type="none" w="med" len="med"/>
                      <a:tailEnd type="none" w="med" len="med"/>
                    </a:lnR>
                    <a:lnT w="6350" cap="flat" cmpd="sng" algn="ctr">
                      <a:solidFill>
                        <a:srgbClr val="999999"/>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t">
                        <a:spcBef>
                          <a:spcPts val="0"/>
                        </a:spcBef>
                        <a:spcAft>
                          <a:spcPts val="0"/>
                        </a:spcAft>
                      </a:pPr>
                      <a:r>
                        <a:rPr lang="en-US" sz="900" b="0" i="0" u="none" strike="noStrike">
                          <a:solidFill>
                            <a:srgbClr val="000000"/>
                          </a:solidFill>
                          <a:effectLst/>
                          <a:latin typeface="ARIAL" panose="020B0604020202020204" pitchFamily="34" charset="0"/>
                        </a:rPr>
                        <a:t>Mar</a:t>
                      </a:r>
                      <a:endParaRPr lang="en-US" sz="1700" b="0" i="0" u="none" strike="noStrike">
                        <a:effectLst/>
                        <a:latin typeface="Arial" panose="020B0604020202020204" pitchFamily="34" charset="0"/>
                      </a:endParaRPr>
                    </a:p>
                  </a:txBody>
                  <a:tcPr marL="7044" marR="7044" marT="7044" marB="0">
                    <a:lnL w="6350" cap="flat" cmpd="sng" algn="ctr">
                      <a:solidFill>
                        <a:srgbClr val="999999"/>
                      </a:solidFill>
                      <a:prstDash val="solid"/>
                      <a:round/>
                      <a:headEnd type="none" w="med" len="med"/>
                      <a:tailEnd type="none" w="med" len="med"/>
                    </a:lnL>
                    <a:lnR w="6350" cap="flat" cmpd="sng" algn="ctr">
                      <a:solidFill>
                        <a:srgbClr val="999999"/>
                      </a:solidFill>
                      <a:prstDash val="solid"/>
                      <a:round/>
                      <a:headEnd type="none" w="med" len="med"/>
                      <a:tailEnd type="none" w="med" len="med"/>
                    </a:lnR>
                    <a:lnT w="6350" cap="flat" cmpd="sng" algn="ctr">
                      <a:solidFill>
                        <a:srgbClr val="999999"/>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t">
                        <a:spcBef>
                          <a:spcPts val="0"/>
                        </a:spcBef>
                        <a:spcAft>
                          <a:spcPts val="0"/>
                        </a:spcAft>
                      </a:pPr>
                      <a:r>
                        <a:rPr lang="en-US" sz="900" b="0" i="0" u="none" strike="noStrike">
                          <a:solidFill>
                            <a:srgbClr val="000000"/>
                          </a:solidFill>
                          <a:effectLst/>
                          <a:latin typeface="ARIAL" panose="020B0604020202020204" pitchFamily="34" charset="0"/>
                        </a:rPr>
                        <a:t>Apr</a:t>
                      </a:r>
                      <a:endParaRPr lang="en-US" sz="1700" b="0" i="0" u="none" strike="noStrike">
                        <a:effectLst/>
                        <a:latin typeface="Arial" panose="020B0604020202020204" pitchFamily="34" charset="0"/>
                      </a:endParaRPr>
                    </a:p>
                  </a:txBody>
                  <a:tcPr marL="7044" marR="7044" marT="7044" marB="0">
                    <a:lnL w="6350" cap="flat" cmpd="sng" algn="ctr">
                      <a:solidFill>
                        <a:srgbClr val="999999"/>
                      </a:solidFill>
                      <a:prstDash val="solid"/>
                      <a:round/>
                      <a:headEnd type="none" w="med" len="med"/>
                      <a:tailEnd type="none" w="med" len="med"/>
                    </a:lnL>
                    <a:lnR w="6350" cap="flat" cmpd="sng" algn="ctr">
                      <a:solidFill>
                        <a:srgbClr val="999999"/>
                      </a:solidFill>
                      <a:prstDash val="solid"/>
                      <a:round/>
                      <a:headEnd type="none" w="med" len="med"/>
                      <a:tailEnd type="none" w="med" len="med"/>
                    </a:lnR>
                    <a:lnT w="6350" cap="flat" cmpd="sng" algn="ctr">
                      <a:solidFill>
                        <a:srgbClr val="999999"/>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t">
                        <a:spcBef>
                          <a:spcPts val="0"/>
                        </a:spcBef>
                        <a:spcAft>
                          <a:spcPts val="0"/>
                        </a:spcAft>
                      </a:pPr>
                      <a:r>
                        <a:rPr lang="en-US" sz="900" b="0" i="0" u="none" strike="noStrike">
                          <a:solidFill>
                            <a:srgbClr val="000000"/>
                          </a:solidFill>
                          <a:effectLst/>
                          <a:latin typeface="ARIAL" panose="020B0604020202020204" pitchFamily="34" charset="0"/>
                        </a:rPr>
                        <a:t>May</a:t>
                      </a:r>
                      <a:endParaRPr lang="en-US" sz="1700" b="0" i="0" u="none" strike="noStrike">
                        <a:effectLst/>
                        <a:latin typeface="Arial" panose="020B0604020202020204" pitchFamily="34" charset="0"/>
                      </a:endParaRPr>
                    </a:p>
                  </a:txBody>
                  <a:tcPr marL="7044" marR="7044" marT="7044" marB="0">
                    <a:lnL w="6350" cap="flat" cmpd="sng" algn="ctr">
                      <a:solidFill>
                        <a:srgbClr val="999999"/>
                      </a:solidFill>
                      <a:prstDash val="solid"/>
                      <a:round/>
                      <a:headEnd type="none" w="med" len="med"/>
                      <a:tailEnd type="none" w="med" len="med"/>
                    </a:lnL>
                    <a:lnR w="6350" cap="flat" cmpd="sng" algn="ctr">
                      <a:solidFill>
                        <a:srgbClr val="999999"/>
                      </a:solidFill>
                      <a:prstDash val="solid"/>
                      <a:round/>
                      <a:headEnd type="none" w="med" len="med"/>
                      <a:tailEnd type="none" w="med" len="med"/>
                    </a:lnR>
                    <a:lnT w="6350" cap="flat" cmpd="sng" algn="ctr">
                      <a:solidFill>
                        <a:srgbClr val="999999"/>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t">
                        <a:spcBef>
                          <a:spcPts val="0"/>
                        </a:spcBef>
                        <a:spcAft>
                          <a:spcPts val="0"/>
                        </a:spcAft>
                      </a:pPr>
                      <a:r>
                        <a:rPr lang="en-US" sz="900" b="0" i="0" u="none" strike="noStrike">
                          <a:solidFill>
                            <a:srgbClr val="000000"/>
                          </a:solidFill>
                          <a:effectLst/>
                          <a:latin typeface="ARIAL" panose="020B0604020202020204" pitchFamily="34" charset="0"/>
                        </a:rPr>
                        <a:t>Jun</a:t>
                      </a:r>
                      <a:endParaRPr lang="en-US" sz="1700" b="0" i="0" u="none" strike="noStrike">
                        <a:effectLst/>
                        <a:latin typeface="Arial" panose="020B0604020202020204" pitchFamily="34" charset="0"/>
                      </a:endParaRPr>
                    </a:p>
                  </a:txBody>
                  <a:tcPr marL="7044" marR="7044" marT="7044" marB="0">
                    <a:lnL w="6350" cap="flat" cmpd="sng" algn="ctr">
                      <a:solidFill>
                        <a:srgbClr val="999999"/>
                      </a:solidFill>
                      <a:prstDash val="solid"/>
                      <a:round/>
                      <a:headEnd type="none" w="med" len="med"/>
                      <a:tailEnd type="none" w="med" len="med"/>
                    </a:lnL>
                    <a:lnR w="6350" cap="flat" cmpd="sng" algn="ctr">
                      <a:solidFill>
                        <a:srgbClr val="999999"/>
                      </a:solidFill>
                      <a:prstDash val="solid"/>
                      <a:round/>
                      <a:headEnd type="none" w="med" len="med"/>
                      <a:tailEnd type="none" w="med" len="med"/>
                    </a:lnR>
                    <a:lnT w="6350" cap="flat" cmpd="sng" algn="ctr">
                      <a:solidFill>
                        <a:srgbClr val="999999"/>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t">
                        <a:spcBef>
                          <a:spcPts val="0"/>
                        </a:spcBef>
                        <a:spcAft>
                          <a:spcPts val="0"/>
                        </a:spcAft>
                      </a:pPr>
                      <a:r>
                        <a:rPr lang="en-US" sz="900" b="0" i="0" u="none" strike="noStrike">
                          <a:solidFill>
                            <a:srgbClr val="000000"/>
                          </a:solidFill>
                          <a:effectLst/>
                          <a:latin typeface="ARIAL" panose="020B0604020202020204" pitchFamily="34" charset="0"/>
                        </a:rPr>
                        <a:t>Jul</a:t>
                      </a:r>
                      <a:endParaRPr lang="en-US" sz="1700" b="0" i="0" u="none" strike="noStrike">
                        <a:effectLst/>
                        <a:latin typeface="Arial" panose="020B0604020202020204" pitchFamily="34" charset="0"/>
                      </a:endParaRPr>
                    </a:p>
                  </a:txBody>
                  <a:tcPr marL="7044" marR="7044" marT="7044" marB="0">
                    <a:lnL w="6350" cap="flat" cmpd="sng" algn="ctr">
                      <a:solidFill>
                        <a:srgbClr val="999999"/>
                      </a:solidFill>
                      <a:prstDash val="solid"/>
                      <a:round/>
                      <a:headEnd type="none" w="med" len="med"/>
                      <a:tailEnd type="none" w="med" len="med"/>
                    </a:lnL>
                    <a:lnR w="6350" cap="flat" cmpd="sng" algn="ctr">
                      <a:solidFill>
                        <a:srgbClr val="999999"/>
                      </a:solidFill>
                      <a:prstDash val="solid"/>
                      <a:round/>
                      <a:headEnd type="none" w="med" len="med"/>
                      <a:tailEnd type="none" w="med" len="med"/>
                    </a:lnR>
                    <a:lnT w="6350" cap="flat" cmpd="sng" algn="ctr">
                      <a:solidFill>
                        <a:srgbClr val="999999"/>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t">
                        <a:spcBef>
                          <a:spcPts val="0"/>
                        </a:spcBef>
                        <a:spcAft>
                          <a:spcPts val="0"/>
                        </a:spcAft>
                      </a:pPr>
                      <a:r>
                        <a:rPr lang="en-US" sz="900" b="0" i="0" u="none" strike="noStrike">
                          <a:solidFill>
                            <a:srgbClr val="000000"/>
                          </a:solidFill>
                          <a:effectLst/>
                          <a:latin typeface="ARIAL" panose="020B0604020202020204" pitchFamily="34" charset="0"/>
                        </a:rPr>
                        <a:t>Grand Total</a:t>
                      </a:r>
                      <a:endParaRPr lang="en-US" sz="1700" b="0" i="0" u="none" strike="noStrike">
                        <a:effectLst/>
                        <a:latin typeface="Arial" panose="020B0604020202020204" pitchFamily="34" charset="0"/>
                      </a:endParaRPr>
                    </a:p>
                  </a:txBody>
                  <a:tcPr marL="7044" marR="7044" marT="7044" marB="0">
                    <a:lnL w="6350" cap="flat" cmpd="sng" algn="ctr">
                      <a:solidFill>
                        <a:srgbClr val="999999"/>
                      </a:solidFill>
                      <a:prstDash val="solid"/>
                      <a:round/>
                      <a:headEnd type="none" w="med" len="med"/>
                      <a:tailEnd type="none" w="med" len="med"/>
                    </a:lnL>
                    <a:lnR w="6350" cap="flat" cmpd="sng" algn="ctr">
                      <a:solidFill>
                        <a:srgbClr val="999999"/>
                      </a:solidFill>
                      <a:prstDash val="solid"/>
                      <a:round/>
                      <a:headEnd type="none" w="med" len="med"/>
                      <a:tailEnd type="none" w="med" len="med"/>
                    </a:lnR>
                    <a:lnT w="6350" cap="flat" cmpd="sng" algn="ctr">
                      <a:solidFill>
                        <a:srgbClr val="999999"/>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2277131097"/>
                  </a:ext>
                </a:extLst>
              </a:tr>
              <a:tr h="181737">
                <a:tc>
                  <a:txBody>
                    <a:bodyPr/>
                    <a:lstStyle/>
                    <a:p>
                      <a:pPr algn="l" fontAlgn="t">
                        <a:spcBef>
                          <a:spcPts val="0"/>
                        </a:spcBef>
                        <a:spcAft>
                          <a:spcPts val="0"/>
                        </a:spcAft>
                      </a:pPr>
                      <a:r>
                        <a:rPr lang="en-US" sz="900" b="0" i="0" u="none" strike="noStrike">
                          <a:solidFill>
                            <a:srgbClr val="000000"/>
                          </a:solidFill>
                          <a:effectLst/>
                          <a:latin typeface="ARIAL" panose="020B0604020202020204" pitchFamily="34" charset="0"/>
                        </a:rPr>
                        <a:t>status_value</a:t>
                      </a:r>
                      <a:endParaRPr lang="en-US" sz="1700" b="0" i="0" u="none" strike="noStrike">
                        <a:effectLst/>
                        <a:latin typeface="Arial" panose="020B0604020202020204" pitchFamily="34" charset="0"/>
                      </a:endParaRPr>
                    </a:p>
                  </a:txBody>
                  <a:tcPr marL="7044" marR="7044" marT="7044" marB="0">
                    <a:lnL w="6350" cap="flat" cmpd="sng" algn="ctr">
                      <a:solidFill>
                        <a:srgbClr val="999999"/>
                      </a:solidFill>
                      <a:prstDash val="solid"/>
                      <a:round/>
                      <a:headEnd type="none" w="med" len="med"/>
                      <a:tailEnd type="none" w="med" len="med"/>
                    </a:lnL>
                    <a:lnR w="6350" cap="flat" cmpd="sng" algn="ctr">
                      <a:solidFill>
                        <a:srgbClr val="999999"/>
                      </a:solidFill>
                      <a:prstDash val="solid"/>
                      <a:round/>
                      <a:headEnd type="none" w="med" len="med"/>
                      <a:tailEnd type="none" w="med" len="med"/>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l" fontAlgn="t">
                        <a:spcBef>
                          <a:spcPts val="0"/>
                        </a:spcBef>
                        <a:spcAft>
                          <a:spcPts val="0"/>
                        </a:spcAft>
                      </a:pPr>
                      <a:r>
                        <a:rPr lang="en-US" sz="900" b="0" i="0" u="none" strike="noStrike">
                          <a:solidFill>
                            <a:srgbClr val="000000"/>
                          </a:solidFill>
                          <a:effectLst/>
                          <a:latin typeface="ARIAL" panose="020B0604020202020204" pitchFamily="34" charset="0"/>
                        </a:rPr>
                        <a:t> </a:t>
                      </a:r>
                      <a:endParaRPr lang="en-US" sz="1700" b="0" i="0" u="none" strike="noStrike">
                        <a:effectLst/>
                        <a:latin typeface="Arial" panose="020B0604020202020204" pitchFamily="34" charset="0"/>
                      </a:endParaRPr>
                    </a:p>
                  </a:txBody>
                  <a:tcPr marL="7044" marR="7044" marT="7044" marB="0">
                    <a:lnL w="6350" cap="flat" cmpd="sng" algn="ctr">
                      <a:solidFill>
                        <a:srgbClr val="999999"/>
                      </a:solidFill>
                      <a:prstDash val="solid"/>
                      <a:round/>
                      <a:headEnd type="none" w="med" len="med"/>
                      <a:tailEnd type="none" w="med" len="med"/>
                    </a:lnL>
                    <a:lnR w="6350" cap="flat" cmpd="sng" algn="ctr">
                      <a:solidFill>
                        <a:srgbClr val="999999"/>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l" fontAlgn="t">
                        <a:spcBef>
                          <a:spcPts val="0"/>
                        </a:spcBef>
                        <a:spcAft>
                          <a:spcPts val="0"/>
                        </a:spcAft>
                      </a:pPr>
                      <a:r>
                        <a:rPr lang="en-US" sz="900" b="0" i="0" u="none" strike="noStrike">
                          <a:solidFill>
                            <a:srgbClr val="000000"/>
                          </a:solidFill>
                          <a:effectLst/>
                          <a:latin typeface="ARIAL" panose="020B0604020202020204" pitchFamily="34" charset="0"/>
                        </a:rPr>
                        <a:t> </a:t>
                      </a:r>
                      <a:endParaRPr lang="en-US" sz="1700" b="0" i="0" u="none" strike="noStrike">
                        <a:effectLst/>
                        <a:latin typeface="Arial" panose="020B0604020202020204" pitchFamily="34" charset="0"/>
                      </a:endParaRPr>
                    </a:p>
                  </a:txBody>
                  <a:tcPr marL="7044" marR="7044" marT="7044" marB="0">
                    <a:lnL w="6350" cap="flat" cmpd="sng" algn="ctr">
                      <a:solidFill>
                        <a:srgbClr val="999999"/>
                      </a:solidFill>
                      <a:prstDash val="solid"/>
                      <a:round/>
                      <a:headEnd type="none" w="med" len="med"/>
                      <a:tailEnd type="none" w="med" len="med"/>
                    </a:lnL>
                    <a:lnR w="6350" cap="flat" cmpd="sng" algn="ctr">
                      <a:solidFill>
                        <a:srgbClr val="999999"/>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l" fontAlgn="t">
                        <a:spcBef>
                          <a:spcPts val="0"/>
                        </a:spcBef>
                        <a:spcAft>
                          <a:spcPts val="0"/>
                        </a:spcAft>
                      </a:pPr>
                      <a:r>
                        <a:rPr lang="en-US" sz="900" b="0" i="0" u="none" strike="noStrike">
                          <a:solidFill>
                            <a:srgbClr val="000000"/>
                          </a:solidFill>
                          <a:effectLst/>
                          <a:latin typeface="ARIAL" panose="020B0604020202020204" pitchFamily="34" charset="0"/>
                        </a:rPr>
                        <a:t> </a:t>
                      </a:r>
                      <a:endParaRPr lang="en-US" sz="1700" b="0" i="0" u="none" strike="noStrike">
                        <a:effectLst/>
                        <a:latin typeface="Arial" panose="020B0604020202020204" pitchFamily="34" charset="0"/>
                      </a:endParaRPr>
                    </a:p>
                  </a:txBody>
                  <a:tcPr marL="7044" marR="7044" marT="7044" marB="0">
                    <a:lnL w="6350" cap="flat" cmpd="sng" algn="ctr">
                      <a:solidFill>
                        <a:srgbClr val="999999"/>
                      </a:solidFill>
                      <a:prstDash val="solid"/>
                      <a:round/>
                      <a:headEnd type="none" w="med" len="med"/>
                      <a:tailEnd type="none" w="med" len="med"/>
                    </a:lnL>
                    <a:lnR w="6350" cap="flat" cmpd="sng" algn="ctr">
                      <a:solidFill>
                        <a:srgbClr val="999999"/>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l" fontAlgn="t">
                        <a:spcBef>
                          <a:spcPts val="0"/>
                        </a:spcBef>
                        <a:spcAft>
                          <a:spcPts val="0"/>
                        </a:spcAft>
                      </a:pPr>
                      <a:r>
                        <a:rPr lang="en-US" sz="900" b="0" i="0" u="none" strike="noStrike">
                          <a:solidFill>
                            <a:srgbClr val="000000"/>
                          </a:solidFill>
                          <a:effectLst/>
                          <a:latin typeface="ARIAL" panose="020B0604020202020204" pitchFamily="34" charset="0"/>
                        </a:rPr>
                        <a:t> </a:t>
                      </a:r>
                      <a:endParaRPr lang="en-US" sz="1700" b="0" i="0" u="none" strike="noStrike">
                        <a:effectLst/>
                        <a:latin typeface="Arial" panose="020B0604020202020204" pitchFamily="34" charset="0"/>
                      </a:endParaRPr>
                    </a:p>
                  </a:txBody>
                  <a:tcPr marL="7044" marR="7044" marT="7044" marB="0">
                    <a:lnL w="6350" cap="flat" cmpd="sng" algn="ctr">
                      <a:solidFill>
                        <a:srgbClr val="999999"/>
                      </a:solidFill>
                      <a:prstDash val="solid"/>
                      <a:round/>
                      <a:headEnd type="none" w="med" len="med"/>
                      <a:tailEnd type="none" w="med" len="med"/>
                    </a:lnL>
                    <a:lnR w="6350" cap="flat" cmpd="sng" algn="ctr">
                      <a:solidFill>
                        <a:srgbClr val="999999"/>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l" fontAlgn="t">
                        <a:spcBef>
                          <a:spcPts val="0"/>
                        </a:spcBef>
                        <a:spcAft>
                          <a:spcPts val="0"/>
                        </a:spcAft>
                      </a:pPr>
                      <a:r>
                        <a:rPr lang="en-US" sz="900" b="0" i="0" u="none" strike="noStrike">
                          <a:solidFill>
                            <a:srgbClr val="000000"/>
                          </a:solidFill>
                          <a:effectLst/>
                          <a:latin typeface="ARIAL" panose="020B0604020202020204" pitchFamily="34" charset="0"/>
                        </a:rPr>
                        <a:t> </a:t>
                      </a:r>
                      <a:endParaRPr lang="en-US" sz="1700" b="0" i="0" u="none" strike="noStrike">
                        <a:effectLst/>
                        <a:latin typeface="Arial" panose="020B0604020202020204" pitchFamily="34" charset="0"/>
                      </a:endParaRPr>
                    </a:p>
                  </a:txBody>
                  <a:tcPr marL="7044" marR="7044" marT="7044" marB="0">
                    <a:lnL w="6350" cap="flat" cmpd="sng" algn="ctr">
                      <a:solidFill>
                        <a:srgbClr val="999999"/>
                      </a:solidFill>
                      <a:prstDash val="solid"/>
                      <a:round/>
                      <a:headEnd type="none" w="med" len="med"/>
                      <a:tailEnd type="none" w="med" len="med"/>
                    </a:lnL>
                    <a:lnR w="6350" cap="flat" cmpd="sng" algn="ctr">
                      <a:solidFill>
                        <a:srgbClr val="999999"/>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l" fontAlgn="t">
                        <a:spcBef>
                          <a:spcPts val="0"/>
                        </a:spcBef>
                        <a:spcAft>
                          <a:spcPts val="0"/>
                        </a:spcAft>
                      </a:pPr>
                      <a:r>
                        <a:rPr lang="en-US" sz="900" b="0" i="0" u="none" strike="noStrike">
                          <a:solidFill>
                            <a:srgbClr val="000000"/>
                          </a:solidFill>
                          <a:effectLst/>
                          <a:latin typeface="ARIAL" panose="020B0604020202020204" pitchFamily="34" charset="0"/>
                        </a:rPr>
                        <a:t> </a:t>
                      </a:r>
                      <a:endParaRPr lang="en-US" sz="1700" b="0" i="0" u="none" strike="noStrike">
                        <a:effectLst/>
                        <a:latin typeface="Arial" panose="020B0604020202020204" pitchFamily="34" charset="0"/>
                      </a:endParaRPr>
                    </a:p>
                  </a:txBody>
                  <a:tcPr marL="7044" marR="7044" marT="7044" marB="0">
                    <a:lnL w="6350" cap="flat" cmpd="sng" algn="ctr">
                      <a:solidFill>
                        <a:srgbClr val="999999"/>
                      </a:solidFill>
                      <a:prstDash val="solid"/>
                      <a:round/>
                      <a:headEnd type="none" w="med" len="med"/>
                      <a:tailEnd type="none" w="med" len="med"/>
                    </a:lnL>
                    <a:lnR w="6350" cap="flat" cmpd="sng" algn="ctr">
                      <a:solidFill>
                        <a:srgbClr val="999999"/>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l" fontAlgn="t">
                        <a:spcBef>
                          <a:spcPts val="0"/>
                        </a:spcBef>
                        <a:spcAft>
                          <a:spcPts val="0"/>
                        </a:spcAft>
                      </a:pPr>
                      <a:r>
                        <a:rPr lang="en-US" sz="900" b="0" i="0" u="none" strike="noStrike">
                          <a:solidFill>
                            <a:srgbClr val="000000"/>
                          </a:solidFill>
                          <a:effectLst/>
                          <a:latin typeface="ARIAL" panose="020B0604020202020204" pitchFamily="34" charset="0"/>
                        </a:rPr>
                        <a:t> </a:t>
                      </a:r>
                      <a:endParaRPr lang="en-US" sz="1700" b="0" i="0" u="none" strike="noStrike">
                        <a:effectLst/>
                        <a:latin typeface="Arial" panose="020B0604020202020204" pitchFamily="34" charset="0"/>
                      </a:endParaRPr>
                    </a:p>
                  </a:txBody>
                  <a:tcPr marL="7044" marR="7044" marT="7044" marB="0">
                    <a:lnL w="6350" cap="flat" cmpd="sng" algn="ctr">
                      <a:solidFill>
                        <a:srgbClr val="999999"/>
                      </a:solidFill>
                      <a:prstDash val="solid"/>
                      <a:round/>
                      <a:headEnd type="none" w="med" len="med"/>
                      <a:tailEnd type="none" w="med" len="med"/>
                    </a:lnL>
                    <a:lnR w="6350" cap="flat" cmpd="sng" algn="ctr">
                      <a:solidFill>
                        <a:srgbClr val="999999"/>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l" fontAlgn="t">
                        <a:spcBef>
                          <a:spcPts val="0"/>
                        </a:spcBef>
                        <a:spcAft>
                          <a:spcPts val="0"/>
                        </a:spcAft>
                      </a:pPr>
                      <a:r>
                        <a:rPr lang="en-US" sz="900" b="0" i="0" u="none" strike="noStrike">
                          <a:solidFill>
                            <a:srgbClr val="000000"/>
                          </a:solidFill>
                          <a:effectLst/>
                          <a:latin typeface="ARIAL" panose="020B0604020202020204" pitchFamily="34" charset="0"/>
                        </a:rPr>
                        <a:t> </a:t>
                      </a:r>
                      <a:endParaRPr lang="en-US" sz="1700" b="0" i="0" u="none" strike="noStrike">
                        <a:effectLst/>
                        <a:latin typeface="Arial" panose="020B0604020202020204" pitchFamily="34" charset="0"/>
                      </a:endParaRPr>
                    </a:p>
                  </a:txBody>
                  <a:tcPr marL="7044" marR="7044" marT="7044" marB="0">
                    <a:lnL w="6350" cap="flat" cmpd="sng" algn="ctr">
                      <a:solidFill>
                        <a:srgbClr val="999999"/>
                      </a:solidFill>
                      <a:prstDash val="solid"/>
                      <a:round/>
                      <a:headEnd type="none" w="med" len="med"/>
                      <a:tailEnd type="none" w="med" len="med"/>
                    </a:lnL>
                    <a:lnR w="6350" cap="flat" cmpd="sng" algn="ctr">
                      <a:solidFill>
                        <a:srgbClr val="999999"/>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1772283427"/>
                  </a:ext>
                </a:extLst>
              </a:tr>
              <a:tr h="181737">
                <a:tc>
                  <a:txBody>
                    <a:bodyPr/>
                    <a:lstStyle/>
                    <a:p>
                      <a:pPr algn="l" fontAlgn="t">
                        <a:spcBef>
                          <a:spcPts val="0"/>
                        </a:spcBef>
                        <a:spcAft>
                          <a:spcPts val="0"/>
                        </a:spcAft>
                      </a:pPr>
                      <a:r>
                        <a:rPr lang="en-US" sz="900" b="0" i="0" u="none" strike="noStrike">
                          <a:solidFill>
                            <a:srgbClr val="000000"/>
                          </a:solidFill>
                          <a:effectLst/>
                          <a:latin typeface="ARIAL" panose="020B0604020202020204" pitchFamily="34" charset="0"/>
                        </a:rPr>
                        <a:t>Cancelled</a:t>
                      </a:r>
                      <a:endParaRPr lang="en-US" sz="1700" b="0" i="0" u="none" strike="noStrike">
                        <a:effectLst/>
                        <a:latin typeface="Arial" panose="020B0604020202020204" pitchFamily="34" charset="0"/>
                      </a:endParaRPr>
                    </a:p>
                  </a:txBody>
                  <a:tcPr marL="7044" marR="7044" marT="7044" marB="0">
                    <a:lnL w="6350" cap="flat" cmpd="sng" algn="ctr">
                      <a:solidFill>
                        <a:srgbClr val="999999"/>
                      </a:solidFill>
                      <a:prstDash val="solid"/>
                      <a:round/>
                      <a:headEnd type="none" w="med" len="med"/>
                      <a:tailEnd type="none" w="med" len="med"/>
                    </a:lnL>
                    <a:lnR w="6350" cap="flat" cmpd="sng" algn="ctr">
                      <a:solidFill>
                        <a:srgbClr val="999999"/>
                      </a:solidFill>
                      <a:prstDash val="solid"/>
                      <a:round/>
                      <a:headEnd type="none" w="med" len="med"/>
                      <a:tailEnd type="none" w="med" len="med"/>
                    </a:lnR>
                    <a:lnT w="6350" cap="flat" cmpd="sng" algn="ctr">
                      <a:solidFill>
                        <a:srgbClr val="999999"/>
                      </a:solidFill>
                      <a:prstDash val="solid"/>
                      <a:round/>
                      <a:headEnd type="none" w="med" len="med"/>
                      <a:tailEnd type="none" w="med" len="med"/>
                    </a:lnT>
                    <a:lnB>
                      <a:noFill/>
                    </a:lnB>
                  </a:tcPr>
                </a:tc>
                <a:tc>
                  <a:txBody>
                    <a:bodyPr/>
                    <a:lstStyle/>
                    <a:p>
                      <a:pPr algn="r" fontAlgn="t">
                        <a:spcBef>
                          <a:spcPts val="0"/>
                        </a:spcBef>
                        <a:spcAft>
                          <a:spcPts val="0"/>
                        </a:spcAft>
                      </a:pPr>
                      <a:r>
                        <a:rPr lang="en-US" sz="900" b="0" i="0" u="none" strike="noStrike">
                          <a:solidFill>
                            <a:srgbClr val="000000"/>
                          </a:solidFill>
                          <a:effectLst/>
                          <a:latin typeface="ARIAL" panose="020B0604020202020204" pitchFamily="34" charset="0"/>
                        </a:rPr>
                        <a:t>25</a:t>
                      </a:r>
                      <a:endParaRPr lang="en-US" sz="1700" b="0" i="0" u="none" strike="noStrike">
                        <a:effectLst/>
                        <a:latin typeface="Arial" panose="020B0604020202020204" pitchFamily="34" charset="0"/>
                      </a:endParaRPr>
                    </a:p>
                  </a:txBody>
                  <a:tcPr marL="7044" marR="7044" marT="7044" marB="0">
                    <a:lnL w="6350" cap="flat" cmpd="sng" algn="ctr">
                      <a:solidFill>
                        <a:srgbClr val="999999"/>
                      </a:solidFill>
                      <a:prstDash val="solid"/>
                      <a:round/>
                      <a:headEnd type="none" w="med" len="med"/>
                      <a:tailEnd type="none" w="med" len="med"/>
                    </a:lnL>
                    <a:lnR w="6350" cap="flat" cmpd="sng" algn="ctr">
                      <a:solidFill>
                        <a:srgbClr val="999999"/>
                      </a:solidFill>
                      <a:prstDash val="solid"/>
                      <a:round/>
                      <a:headEnd type="none" w="med" len="med"/>
                      <a:tailEnd type="none" w="med" len="med"/>
                    </a:lnR>
                    <a:lnT w="6350" cap="flat" cmpd="sng" algn="ctr">
                      <a:solidFill>
                        <a:srgbClr val="999999"/>
                      </a:solidFill>
                      <a:prstDash val="solid"/>
                      <a:round/>
                      <a:headEnd type="none" w="med" len="med"/>
                      <a:tailEnd type="none" w="med" len="med"/>
                    </a:lnT>
                    <a:lnB>
                      <a:noFill/>
                    </a:lnB>
                  </a:tcPr>
                </a:tc>
                <a:tc>
                  <a:txBody>
                    <a:bodyPr/>
                    <a:lstStyle/>
                    <a:p>
                      <a:pPr algn="r" fontAlgn="t">
                        <a:spcBef>
                          <a:spcPts val="0"/>
                        </a:spcBef>
                        <a:spcAft>
                          <a:spcPts val="0"/>
                        </a:spcAft>
                      </a:pPr>
                      <a:r>
                        <a:rPr lang="en-US" sz="900" b="0" i="0" u="none" strike="noStrike">
                          <a:solidFill>
                            <a:srgbClr val="000000"/>
                          </a:solidFill>
                          <a:effectLst/>
                          <a:latin typeface="ARIAL" panose="020B0604020202020204" pitchFamily="34" charset="0"/>
                        </a:rPr>
                        <a:t>37</a:t>
                      </a:r>
                      <a:endParaRPr lang="en-US" sz="1700" b="0" i="0" u="none" strike="noStrike">
                        <a:effectLst/>
                        <a:latin typeface="Arial" panose="020B0604020202020204" pitchFamily="34" charset="0"/>
                      </a:endParaRPr>
                    </a:p>
                  </a:txBody>
                  <a:tcPr marL="7044" marR="7044" marT="7044" marB="0">
                    <a:lnL w="6350" cap="flat" cmpd="sng" algn="ctr">
                      <a:solidFill>
                        <a:srgbClr val="999999"/>
                      </a:solidFill>
                      <a:prstDash val="solid"/>
                      <a:round/>
                      <a:headEnd type="none" w="med" len="med"/>
                      <a:tailEnd type="none" w="med" len="med"/>
                    </a:lnL>
                    <a:lnR w="6350" cap="flat" cmpd="sng" algn="ctr">
                      <a:solidFill>
                        <a:srgbClr val="999999"/>
                      </a:solidFill>
                      <a:prstDash val="solid"/>
                      <a:round/>
                      <a:headEnd type="none" w="med" len="med"/>
                      <a:tailEnd type="none" w="med" len="med"/>
                    </a:lnR>
                    <a:lnT w="6350" cap="flat" cmpd="sng" algn="ctr">
                      <a:solidFill>
                        <a:srgbClr val="999999"/>
                      </a:solidFill>
                      <a:prstDash val="solid"/>
                      <a:round/>
                      <a:headEnd type="none" w="med" len="med"/>
                      <a:tailEnd type="none" w="med" len="med"/>
                    </a:lnT>
                    <a:lnB>
                      <a:noFill/>
                    </a:lnB>
                  </a:tcPr>
                </a:tc>
                <a:tc>
                  <a:txBody>
                    <a:bodyPr/>
                    <a:lstStyle/>
                    <a:p>
                      <a:pPr algn="r" fontAlgn="t">
                        <a:spcBef>
                          <a:spcPts val="0"/>
                        </a:spcBef>
                        <a:spcAft>
                          <a:spcPts val="0"/>
                        </a:spcAft>
                      </a:pPr>
                      <a:r>
                        <a:rPr lang="en-US" sz="900" b="0" i="0" u="none" strike="noStrike">
                          <a:solidFill>
                            <a:srgbClr val="000000"/>
                          </a:solidFill>
                          <a:effectLst/>
                          <a:latin typeface="ARIAL" panose="020B0604020202020204" pitchFamily="34" charset="0"/>
                        </a:rPr>
                        <a:t>41</a:t>
                      </a:r>
                      <a:endParaRPr lang="en-US" sz="1700" b="0" i="0" u="none" strike="noStrike">
                        <a:effectLst/>
                        <a:latin typeface="Arial" panose="020B0604020202020204" pitchFamily="34" charset="0"/>
                      </a:endParaRPr>
                    </a:p>
                  </a:txBody>
                  <a:tcPr marL="7044" marR="7044" marT="7044" marB="0">
                    <a:lnL w="6350" cap="flat" cmpd="sng" algn="ctr">
                      <a:solidFill>
                        <a:srgbClr val="999999"/>
                      </a:solidFill>
                      <a:prstDash val="solid"/>
                      <a:round/>
                      <a:headEnd type="none" w="med" len="med"/>
                      <a:tailEnd type="none" w="med" len="med"/>
                    </a:lnL>
                    <a:lnR w="6350" cap="flat" cmpd="sng" algn="ctr">
                      <a:solidFill>
                        <a:srgbClr val="999999"/>
                      </a:solidFill>
                      <a:prstDash val="solid"/>
                      <a:round/>
                      <a:headEnd type="none" w="med" len="med"/>
                      <a:tailEnd type="none" w="med" len="med"/>
                    </a:lnR>
                    <a:lnT w="6350" cap="flat" cmpd="sng" algn="ctr">
                      <a:solidFill>
                        <a:srgbClr val="999999"/>
                      </a:solidFill>
                      <a:prstDash val="solid"/>
                      <a:round/>
                      <a:headEnd type="none" w="med" len="med"/>
                      <a:tailEnd type="none" w="med" len="med"/>
                    </a:lnT>
                    <a:lnB>
                      <a:noFill/>
                    </a:lnB>
                  </a:tcPr>
                </a:tc>
                <a:tc>
                  <a:txBody>
                    <a:bodyPr/>
                    <a:lstStyle/>
                    <a:p>
                      <a:pPr algn="r" fontAlgn="t">
                        <a:spcBef>
                          <a:spcPts val="0"/>
                        </a:spcBef>
                        <a:spcAft>
                          <a:spcPts val="0"/>
                        </a:spcAft>
                      </a:pPr>
                      <a:r>
                        <a:rPr lang="en-US" sz="900" b="0" i="0" u="none" strike="noStrike">
                          <a:solidFill>
                            <a:srgbClr val="000000"/>
                          </a:solidFill>
                          <a:effectLst/>
                          <a:latin typeface="ARIAL" panose="020B0604020202020204" pitchFamily="34" charset="0"/>
                        </a:rPr>
                        <a:t>27</a:t>
                      </a:r>
                      <a:endParaRPr lang="en-US" sz="1700" b="0" i="0" u="none" strike="noStrike">
                        <a:effectLst/>
                        <a:latin typeface="Arial" panose="020B0604020202020204" pitchFamily="34" charset="0"/>
                      </a:endParaRPr>
                    </a:p>
                  </a:txBody>
                  <a:tcPr marL="7044" marR="7044" marT="7044" marB="0">
                    <a:lnL w="6350" cap="flat" cmpd="sng" algn="ctr">
                      <a:solidFill>
                        <a:srgbClr val="999999"/>
                      </a:solidFill>
                      <a:prstDash val="solid"/>
                      <a:round/>
                      <a:headEnd type="none" w="med" len="med"/>
                      <a:tailEnd type="none" w="med" len="med"/>
                    </a:lnL>
                    <a:lnR w="6350" cap="flat" cmpd="sng" algn="ctr">
                      <a:solidFill>
                        <a:srgbClr val="999999"/>
                      </a:solidFill>
                      <a:prstDash val="solid"/>
                      <a:round/>
                      <a:headEnd type="none" w="med" len="med"/>
                      <a:tailEnd type="none" w="med" len="med"/>
                    </a:lnR>
                    <a:lnT w="6350" cap="flat" cmpd="sng" algn="ctr">
                      <a:solidFill>
                        <a:srgbClr val="999999"/>
                      </a:solidFill>
                      <a:prstDash val="solid"/>
                      <a:round/>
                      <a:headEnd type="none" w="med" len="med"/>
                      <a:tailEnd type="none" w="med" len="med"/>
                    </a:lnT>
                    <a:lnB>
                      <a:noFill/>
                    </a:lnB>
                  </a:tcPr>
                </a:tc>
                <a:tc>
                  <a:txBody>
                    <a:bodyPr/>
                    <a:lstStyle/>
                    <a:p>
                      <a:pPr algn="r" fontAlgn="t">
                        <a:spcBef>
                          <a:spcPts val="0"/>
                        </a:spcBef>
                        <a:spcAft>
                          <a:spcPts val="0"/>
                        </a:spcAft>
                      </a:pPr>
                      <a:r>
                        <a:rPr lang="en-US" sz="900" b="0" i="0" u="none" strike="noStrike">
                          <a:solidFill>
                            <a:srgbClr val="000000"/>
                          </a:solidFill>
                          <a:effectLst/>
                          <a:latin typeface="ARIAL" panose="020B0604020202020204" pitchFamily="34" charset="0"/>
                        </a:rPr>
                        <a:t>46</a:t>
                      </a:r>
                      <a:endParaRPr lang="en-US" sz="1700" b="0" i="0" u="none" strike="noStrike">
                        <a:effectLst/>
                        <a:latin typeface="Arial" panose="020B0604020202020204" pitchFamily="34" charset="0"/>
                      </a:endParaRPr>
                    </a:p>
                  </a:txBody>
                  <a:tcPr marL="7044" marR="7044" marT="7044" marB="0">
                    <a:lnL w="6350" cap="flat" cmpd="sng" algn="ctr">
                      <a:solidFill>
                        <a:srgbClr val="999999"/>
                      </a:solidFill>
                      <a:prstDash val="solid"/>
                      <a:round/>
                      <a:headEnd type="none" w="med" len="med"/>
                      <a:tailEnd type="none" w="med" len="med"/>
                    </a:lnL>
                    <a:lnR w="6350" cap="flat" cmpd="sng" algn="ctr">
                      <a:solidFill>
                        <a:srgbClr val="999999"/>
                      </a:solidFill>
                      <a:prstDash val="solid"/>
                      <a:round/>
                      <a:headEnd type="none" w="med" len="med"/>
                      <a:tailEnd type="none" w="med" len="med"/>
                    </a:lnR>
                    <a:lnT w="6350" cap="flat" cmpd="sng" algn="ctr">
                      <a:solidFill>
                        <a:srgbClr val="999999"/>
                      </a:solidFill>
                      <a:prstDash val="solid"/>
                      <a:round/>
                      <a:headEnd type="none" w="med" len="med"/>
                      <a:tailEnd type="none" w="med" len="med"/>
                    </a:lnT>
                    <a:lnB>
                      <a:noFill/>
                    </a:lnB>
                  </a:tcPr>
                </a:tc>
                <a:tc>
                  <a:txBody>
                    <a:bodyPr/>
                    <a:lstStyle/>
                    <a:p>
                      <a:pPr algn="r" fontAlgn="t">
                        <a:spcBef>
                          <a:spcPts val="0"/>
                        </a:spcBef>
                        <a:spcAft>
                          <a:spcPts val="0"/>
                        </a:spcAft>
                      </a:pPr>
                      <a:r>
                        <a:rPr lang="en-US" sz="900" b="0" i="0" u="none" strike="noStrike">
                          <a:solidFill>
                            <a:srgbClr val="000000"/>
                          </a:solidFill>
                          <a:effectLst/>
                          <a:latin typeface="ARIAL" panose="020B0604020202020204" pitchFamily="34" charset="0"/>
                        </a:rPr>
                        <a:t>69</a:t>
                      </a:r>
                      <a:endParaRPr lang="en-US" sz="1700" b="0" i="0" u="none" strike="noStrike">
                        <a:effectLst/>
                        <a:latin typeface="Arial" panose="020B0604020202020204" pitchFamily="34" charset="0"/>
                      </a:endParaRPr>
                    </a:p>
                  </a:txBody>
                  <a:tcPr marL="7044" marR="7044" marT="7044" marB="0">
                    <a:lnL w="6350" cap="flat" cmpd="sng" algn="ctr">
                      <a:solidFill>
                        <a:srgbClr val="999999"/>
                      </a:solidFill>
                      <a:prstDash val="solid"/>
                      <a:round/>
                      <a:headEnd type="none" w="med" len="med"/>
                      <a:tailEnd type="none" w="med" len="med"/>
                    </a:lnL>
                    <a:lnR w="6350" cap="flat" cmpd="sng" algn="ctr">
                      <a:solidFill>
                        <a:srgbClr val="999999"/>
                      </a:solidFill>
                      <a:prstDash val="solid"/>
                      <a:round/>
                      <a:headEnd type="none" w="med" len="med"/>
                      <a:tailEnd type="none" w="med" len="med"/>
                    </a:lnR>
                    <a:lnT w="6350" cap="flat" cmpd="sng" algn="ctr">
                      <a:solidFill>
                        <a:srgbClr val="999999"/>
                      </a:solidFill>
                      <a:prstDash val="solid"/>
                      <a:round/>
                      <a:headEnd type="none" w="med" len="med"/>
                      <a:tailEnd type="none" w="med" len="med"/>
                    </a:lnT>
                    <a:lnB>
                      <a:noFill/>
                    </a:lnB>
                  </a:tcPr>
                </a:tc>
                <a:tc>
                  <a:txBody>
                    <a:bodyPr/>
                    <a:lstStyle/>
                    <a:p>
                      <a:pPr algn="r" fontAlgn="t">
                        <a:spcBef>
                          <a:spcPts val="0"/>
                        </a:spcBef>
                        <a:spcAft>
                          <a:spcPts val="0"/>
                        </a:spcAft>
                      </a:pPr>
                      <a:r>
                        <a:rPr lang="en-US" sz="900" b="0" i="0" u="none" strike="noStrike">
                          <a:solidFill>
                            <a:srgbClr val="000000"/>
                          </a:solidFill>
                          <a:effectLst/>
                          <a:latin typeface="ARIAL" panose="020B0604020202020204" pitchFamily="34" charset="0"/>
                        </a:rPr>
                        <a:t>57</a:t>
                      </a:r>
                      <a:endParaRPr lang="en-US" sz="1700" b="0" i="0" u="none" strike="noStrike">
                        <a:effectLst/>
                        <a:latin typeface="Arial" panose="020B0604020202020204" pitchFamily="34" charset="0"/>
                      </a:endParaRPr>
                    </a:p>
                  </a:txBody>
                  <a:tcPr marL="7044" marR="7044" marT="7044" marB="0">
                    <a:lnL w="6350" cap="flat" cmpd="sng" algn="ctr">
                      <a:solidFill>
                        <a:srgbClr val="999999"/>
                      </a:solidFill>
                      <a:prstDash val="solid"/>
                      <a:round/>
                      <a:headEnd type="none" w="med" len="med"/>
                      <a:tailEnd type="none" w="med" len="med"/>
                    </a:lnL>
                    <a:lnR w="6350" cap="flat" cmpd="sng" algn="ctr">
                      <a:solidFill>
                        <a:srgbClr val="999999"/>
                      </a:solidFill>
                      <a:prstDash val="solid"/>
                      <a:round/>
                      <a:headEnd type="none" w="med" len="med"/>
                      <a:tailEnd type="none" w="med" len="med"/>
                    </a:lnR>
                    <a:lnT w="6350" cap="flat" cmpd="sng" algn="ctr">
                      <a:solidFill>
                        <a:srgbClr val="999999"/>
                      </a:solidFill>
                      <a:prstDash val="solid"/>
                      <a:round/>
                      <a:headEnd type="none" w="med" len="med"/>
                      <a:tailEnd type="none" w="med" len="med"/>
                    </a:lnT>
                    <a:lnB>
                      <a:noFill/>
                    </a:lnB>
                  </a:tcPr>
                </a:tc>
                <a:tc>
                  <a:txBody>
                    <a:bodyPr/>
                    <a:lstStyle/>
                    <a:p>
                      <a:pPr algn="r" fontAlgn="t">
                        <a:spcBef>
                          <a:spcPts val="0"/>
                        </a:spcBef>
                        <a:spcAft>
                          <a:spcPts val="0"/>
                        </a:spcAft>
                      </a:pPr>
                      <a:r>
                        <a:rPr lang="en-US" sz="900" b="0" i="0" u="none" strike="noStrike">
                          <a:solidFill>
                            <a:srgbClr val="000000"/>
                          </a:solidFill>
                          <a:effectLst/>
                          <a:latin typeface="ARIAL" panose="020B0604020202020204" pitchFamily="34" charset="0"/>
                        </a:rPr>
                        <a:t>302</a:t>
                      </a:r>
                      <a:endParaRPr lang="en-US" sz="1700" b="0" i="0" u="none" strike="noStrike">
                        <a:effectLst/>
                        <a:latin typeface="Arial" panose="020B0604020202020204" pitchFamily="34" charset="0"/>
                      </a:endParaRPr>
                    </a:p>
                  </a:txBody>
                  <a:tcPr marL="7044" marR="7044" marT="7044" marB="0">
                    <a:lnL w="6350" cap="flat" cmpd="sng" algn="ctr">
                      <a:solidFill>
                        <a:srgbClr val="999999"/>
                      </a:solidFill>
                      <a:prstDash val="solid"/>
                      <a:round/>
                      <a:headEnd type="none" w="med" len="med"/>
                      <a:tailEnd type="none" w="med" len="med"/>
                    </a:lnL>
                    <a:lnR w="6350" cap="flat" cmpd="sng" algn="ctr">
                      <a:solidFill>
                        <a:srgbClr val="999999"/>
                      </a:solidFill>
                      <a:prstDash val="solid"/>
                      <a:round/>
                      <a:headEnd type="none" w="med" len="med"/>
                      <a:tailEnd type="none" w="med" len="med"/>
                    </a:lnR>
                    <a:lnT w="6350" cap="flat" cmpd="sng" algn="ctr">
                      <a:solidFill>
                        <a:srgbClr val="999999"/>
                      </a:solidFill>
                      <a:prstDash val="solid"/>
                      <a:round/>
                      <a:headEnd type="none" w="med" len="med"/>
                      <a:tailEnd type="none" w="med" len="med"/>
                    </a:lnT>
                    <a:lnB>
                      <a:noFill/>
                    </a:lnB>
                  </a:tcPr>
                </a:tc>
                <a:extLst>
                  <a:ext uri="{0D108BD9-81ED-4DB2-BD59-A6C34878D82A}">
                    <a16:rowId xmlns:a16="http://schemas.microsoft.com/office/drawing/2014/main" val="99872612"/>
                  </a:ext>
                </a:extLst>
              </a:tr>
              <a:tr h="181737">
                <a:tc>
                  <a:txBody>
                    <a:bodyPr/>
                    <a:lstStyle/>
                    <a:p>
                      <a:pPr algn="l" fontAlgn="t">
                        <a:spcBef>
                          <a:spcPts val="0"/>
                        </a:spcBef>
                        <a:spcAft>
                          <a:spcPts val="0"/>
                        </a:spcAft>
                      </a:pPr>
                      <a:r>
                        <a:rPr lang="en-US" sz="900" b="0" i="0" u="none" strike="noStrike">
                          <a:solidFill>
                            <a:srgbClr val="000000"/>
                          </a:solidFill>
                          <a:effectLst/>
                          <a:latin typeface="ARIAL" panose="020B0604020202020204" pitchFamily="34" charset="0"/>
                        </a:rPr>
                        <a:t>Checked Out - In Person</a:t>
                      </a:r>
                      <a:endParaRPr lang="en-US" sz="1700" b="0" i="0" u="none" strike="noStrike">
                        <a:effectLst/>
                        <a:latin typeface="Arial" panose="020B0604020202020204" pitchFamily="34" charset="0"/>
                      </a:endParaRPr>
                    </a:p>
                  </a:txBody>
                  <a:tcPr marL="7044" marR="7044" marT="7044" marB="0">
                    <a:lnL w="6350" cap="flat" cmpd="sng" algn="ctr">
                      <a:solidFill>
                        <a:srgbClr val="999999"/>
                      </a:solidFill>
                      <a:prstDash val="solid"/>
                      <a:round/>
                      <a:headEnd type="none" w="med" len="med"/>
                      <a:tailEnd type="none" w="med" len="med"/>
                    </a:lnL>
                    <a:lnR w="6350" cap="flat" cmpd="sng" algn="ctr">
                      <a:solidFill>
                        <a:srgbClr val="999999"/>
                      </a:solidFill>
                      <a:prstDash val="solid"/>
                      <a:round/>
                      <a:headEnd type="none" w="med" len="med"/>
                      <a:tailEnd type="none" w="med" len="med"/>
                    </a:lnR>
                    <a:lnT>
                      <a:noFill/>
                    </a:lnT>
                    <a:lnB>
                      <a:noFill/>
                    </a:lnB>
                  </a:tcPr>
                </a:tc>
                <a:tc>
                  <a:txBody>
                    <a:bodyPr/>
                    <a:lstStyle/>
                    <a:p>
                      <a:pPr algn="r" fontAlgn="t">
                        <a:spcBef>
                          <a:spcPts val="0"/>
                        </a:spcBef>
                        <a:spcAft>
                          <a:spcPts val="0"/>
                        </a:spcAft>
                      </a:pPr>
                      <a:r>
                        <a:rPr lang="en-US" sz="900" b="0" i="0" u="none" strike="noStrike">
                          <a:solidFill>
                            <a:srgbClr val="000000"/>
                          </a:solidFill>
                          <a:effectLst/>
                          <a:latin typeface="ARIAL" panose="020B0604020202020204" pitchFamily="34" charset="0"/>
                        </a:rPr>
                        <a:t>366</a:t>
                      </a:r>
                      <a:endParaRPr lang="en-US" sz="1700" b="0" i="0" u="none" strike="noStrike">
                        <a:effectLst/>
                        <a:latin typeface="Arial" panose="020B0604020202020204" pitchFamily="34" charset="0"/>
                      </a:endParaRPr>
                    </a:p>
                  </a:txBody>
                  <a:tcPr marL="7044" marR="7044" marT="7044" marB="0">
                    <a:lnL w="6350" cap="flat" cmpd="sng" algn="ctr">
                      <a:solidFill>
                        <a:srgbClr val="999999"/>
                      </a:solidFill>
                      <a:prstDash val="solid"/>
                      <a:round/>
                      <a:headEnd type="none" w="med" len="med"/>
                      <a:tailEnd type="none" w="med" len="med"/>
                    </a:lnL>
                    <a:lnR w="6350" cap="flat" cmpd="sng" algn="ctr">
                      <a:solidFill>
                        <a:srgbClr val="999999"/>
                      </a:solidFill>
                      <a:prstDash val="solid"/>
                      <a:round/>
                      <a:headEnd type="none" w="med" len="med"/>
                      <a:tailEnd type="none" w="med" len="med"/>
                    </a:lnR>
                    <a:lnT>
                      <a:noFill/>
                    </a:lnT>
                    <a:lnB>
                      <a:noFill/>
                    </a:lnB>
                  </a:tcPr>
                </a:tc>
                <a:tc>
                  <a:txBody>
                    <a:bodyPr/>
                    <a:lstStyle/>
                    <a:p>
                      <a:pPr algn="r" fontAlgn="t">
                        <a:spcBef>
                          <a:spcPts val="0"/>
                        </a:spcBef>
                        <a:spcAft>
                          <a:spcPts val="0"/>
                        </a:spcAft>
                      </a:pPr>
                      <a:r>
                        <a:rPr lang="en-US" sz="900" b="0" i="0" u="none" strike="noStrike">
                          <a:solidFill>
                            <a:srgbClr val="000000"/>
                          </a:solidFill>
                          <a:effectLst/>
                          <a:latin typeface="ARIAL" panose="020B0604020202020204" pitchFamily="34" charset="0"/>
                        </a:rPr>
                        <a:t>367</a:t>
                      </a:r>
                      <a:endParaRPr lang="en-US" sz="1700" b="0" i="0" u="none" strike="noStrike">
                        <a:effectLst/>
                        <a:latin typeface="Arial" panose="020B0604020202020204" pitchFamily="34" charset="0"/>
                      </a:endParaRPr>
                    </a:p>
                  </a:txBody>
                  <a:tcPr marL="7044" marR="7044" marT="7044" marB="0">
                    <a:lnL w="6350" cap="flat" cmpd="sng" algn="ctr">
                      <a:solidFill>
                        <a:srgbClr val="999999"/>
                      </a:solidFill>
                      <a:prstDash val="solid"/>
                      <a:round/>
                      <a:headEnd type="none" w="med" len="med"/>
                      <a:tailEnd type="none" w="med" len="med"/>
                    </a:lnL>
                    <a:lnR w="6350" cap="flat" cmpd="sng" algn="ctr">
                      <a:solidFill>
                        <a:srgbClr val="999999"/>
                      </a:solidFill>
                      <a:prstDash val="solid"/>
                      <a:round/>
                      <a:headEnd type="none" w="med" len="med"/>
                      <a:tailEnd type="none" w="med" len="med"/>
                    </a:lnR>
                    <a:lnT>
                      <a:noFill/>
                    </a:lnT>
                    <a:lnB>
                      <a:noFill/>
                    </a:lnB>
                  </a:tcPr>
                </a:tc>
                <a:tc>
                  <a:txBody>
                    <a:bodyPr/>
                    <a:lstStyle/>
                    <a:p>
                      <a:pPr algn="r" fontAlgn="t">
                        <a:spcBef>
                          <a:spcPts val="0"/>
                        </a:spcBef>
                        <a:spcAft>
                          <a:spcPts val="0"/>
                        </a:spcAft>
                      </a:pPr>
                      <a:r>
                        <a:rPr lang="en-US" sz="900" b="0" i="0" u="none" strike="noStrike">
                          <a:solidFill>
                            <a:srgbClr val="000000"/>
                          </a:solidFill>
                          <a:effectLst/>
                          <a:latin typeface="ARIAL" panose="020B0604020202020204" pitchFamily="34" charset="0"/>
                        </a:rPr>
                        <a:t>444</a:t>
                      </a:r>
                      <a:endParaRPr lang="en-US" sz="1700" b="0" i="0" u="none" strike="noStrike">
                        <a:effectLst/>
                        <a:latin typeface="Arial" panose="020B0604020202020204" pitchFamily="34" charset="0"/>
                      </a:endParaRPr>
                    </a:p>
                  </a:txBody>
                  <a:tcPr marL="7044" marR="7044" marT="7044" marB="0">
                    <a:lnL w="6350" cap="flat" cmpd="sng" algn="ctr">
                      <a:solidFill>
                        <a:srgbClr val="999999"/>
                      </a:solidFill>
                      <a:prstDash val="solid"/>
                      <a:round/>
                      <a:headEnd type="none" w="med" len="med"/>
                      <a:tailEnd type="none" w="med" len="med"/>
                    </a:lnL>
                    <a:lnR w="6350" cap="flat" cmpd="sng" algn="ctr">
                      <a:solidFill>
                        <a:srgbClr val="999999"/>
                      </a:solidFill>
                      <a:prstDash val="solid"/>
                      <a:round/>
                      <a:headEnd type="none" w="med" len="med"/>
                      <a:tailEnd type="none" w="med" len="med"/>
                    </a:lnR>
                    <a:lnT>
                      <a:noFill/>
                    </a:lnT>
                    <a:lnB>
                      <a:noFill/>
                    </a:lnB>
                  </a:tcPr>
                </a:tc>
                <a:tc>
                  <a:txBody>
                    <a:bodyPr/>
                    <a:lstStyle/>
                    <a:p>
                      <a:pPr algn="r" fontAlgn="t">
                        <a:spcBef>
                          <a:spcPts val="0"/>
                        </a:spcBef>
                        <a:spcAft>
                          <a:spcPts val="0"/>
                        </a:spcAft>
                      </a:pPr>
                      <a:r>
                        <a:rPr lang="en-US" sz="900" b="0" i="0" u="none" strike="noStrike">
                          <a:solidFill>
                            <a:srgbClr val="000000"/>
                          </a:solidFill>
                          <a:effectLst/>
                          <a:latin typeface="ARIAL" panose="020B0604020202020204" pitchFamily="34" charset="0"/>
                        </a:rPr>
                        <a:t>421</a:t>
                      </a:r>
                      <a:endParaRPr lang="en-US" sz="1700" b="0" i="0" u="none" strike="noStrike">
                        <a:effectLst/>
                        <a:latin typeface="Arial" panose="020B0604020202020204" pitchFamily="34" charset="0"/>
                      </a:endParaRPr>
                    </a:p>
                  </a:txBody>
                  <a:tcPr marL="7044" marR="7044" marT="7044" marB="0">
                    <a:lnL w="6350" cap="flat" cmpd="sng" algn="ctr">
                      <a:solidFill>
                        <a:srgbClr val="999999"/>
                      </a:solidFill>
                      <a:prstDash val="solid"/>
                      <a:round/>
                      <a:headEnd type="none" w="med" len="med"/>
                      <a:tailEnd type="none" w="med" len="med"/>
                    </a:lnL>
                    <a:lnR w="6350" cap="flat" cmpd="sng" algn="ctr">
                      <a:solidFill>
                        <a:srgbClr val="999999"/>
                      </a:solidFill>
                      <a:prstDash val="solid"/>
                      <a:round/>
                      <a:headEnd type="none" w="med" len="med"/>
                      <a:tailEnd type="none" w="med" len="med"/>
                    </a:lnR>
                    <a:lnT>
                      <a:noFill/>
                    </a:lnT>
                    <a:lnB>
                      <a:noFill/>
                    </a:lnB>
                  </a:tcPr>
                </a:tc>
                <a:tc>
                  <a:txBody>
                    <a:bodyPr/>
                    <a:lstStyle/>
                    <a:p>
                      <a:pPr algn="r" fontAlgn="t">
                        <a:spcBef>
                          <a:spcPts val="0"/>
                        </a:spcBef>
                        <a:spcAft>
                          <a:spcPts val="0"/>
                        </a:spcAft>
                      </a:pPr>
                      <a:r>
                        <a:rPr lang="en-US" sz="900" b="0" i="0" u="none" strike="noStrike">
                          <a:solidFill>
                            <a:srgbClr val="000000"/>
                          </a:solidFill>
                          <a:effectLst/>
                          <a:latin typeface="ARIAL" panose="020B0604020202020204" pitchFamily="34" charset="0"/>
                        </a:rPr>
                        <a:t>378</a:t>
                      </a:r>
                      <a:endParaRPr lang="en-US" sz="1700" b="0" i="0" u="none" strike="noStrike">
                        <a:effectLst/>
                        <a:latin typeface="Arial" panose="020B0604020202020204" pitchFamily="34" charset="0"/>
                      </a:endParaRPr>
                    </a:p>
                  </a:txBody>
                  <a:tcPr marL="7044" marR="7044" marT="7044" marB="0">
                    <a:lnL w="6350" cap="flat" cmpd="sng" algn="ctr">
                      <a:solidFill>
                        <a:srgbClr val="999999"/>
                      </a:solidFill>
                      <a:prstDash val="solid"/>
                      <a:round/>
                      <a:headEnd type="none" w="med" len="med"/>
                      <a:tailEnd type="none" w="med" len="med"/>
                    </a:lnL>
                    <a:lnR w="6350" cap="flat" cmpd="sng" algn="ctr">
                      <a:solidFill>
                        <a:srgbClr val="999999"/>
                      </a:solidFill>
                      <a:prstDash val="solid"/>
                      <a:round/>
                      <a:headEnd type="none" w="med" len="med"/>
                      <a:tailEnd type="none" w="med" len="med"/>
                    </a:lnR>
                    <a:lnT>
                      <a:noFill/>
                    </a:lnT>
                    <a:lnB>
                      <a:noFill/>
                    </a:lnB>
                  </a:tcPr>
                </a:tc>
                <a:tc>
                  <a:txBody>
                    <a:bodyPr/>
                    <a:lstStyle/>
                    <a:p>
                      <a:pPr algn="r" fontAlgn="t">
                        <a:spcBef>
                          <a:spcPts val="0"/>
                        </a:spcBef>
                        <a:spcAft>
                          <a:spcPts val="0"/>
                        </a:spcAft>
                      </a:pPr>
                      <a:r>
                        <a:rPr lang="en-US" sz="900" b="0" i="0" u="none" strike="noStrike">
                          <a:solidFill>
                            <a:srgbClr val="000000"/>
                          </a:solidFill>
                          <a:effectLst/>
                          <a:latin typeface="ARIAL" panose="020B0604020202020204" pitchFamily="34" charset="0"/>
                        </a:rPr>
                        <a:t>337</a:t>
                      </a:r>
                      <a:endParaRPr lang="en-US" sz="1700" b="0" i="0" u="none" strike="noStrike">
                        <a:effectLst/>
                        <a:latin typeface="Arial" panose="020B0604020202020204" pitchFamily="34" charset="0"/>
                      </a:endParaRPr>
                    </a:p>
                  </a:txBody>
                  <a:tcPr marL="7044" marR="7044" marT="7044" marB="0">
                    <a:lnL w="6350" cap="flat" cmpd="sng" algn="ctr">
                      <a:solidFill>
                        <a:srgbClr val="999999"/>
                      </a:solidFill>
                      <a:prstDash val="solid"/>
                      <a:round/>
                      <a:headEnd type="none" w="med" len="med"/>
                      <a:tailEnd type="none" w="med" len="med"/>
                    </a:lnL>
                    <a:lnR w="6350" cap="flat" cmpd="sng" algn="ctr">
                      <a:solidFill>
                        <a:srgbClr val="999999"/>
                      </a:solidFill>
                      <a:prstDash val="solid"/>
                      <a:round/>
                      <a:headEnd type="none" w="med" len="med"/>
                      <a:tailEnd type="none" w="med" len="med"/>
                    </a:lnR>
                    <a:lnT>
                      <a:noFill/>
                    </a:lnT>
                    <a:lnB>
                      <a:noFill/>
                    </a:lnB>
                  </a:tcPr>
                </a:tc>
                <a:tc>
                  <a:txBody>
                    <a:bodyPr/>
                    <a:lstStyle/>
                    <a:p>
                      <a:pPr algn="r" fontAlgn="t">
                        <a:spcBef>
                          <a:spcPts val="0"/>
                        </a:spcBef>
                        <a:spcAft>
                          <a:spcPts val="0"/>
                        </a:spcAft>
                      </a:pPr>
                      <a:r>
                        <a:rPr lang="en-US" sz="900" b="0" i="0" u="none" strike="noStrike">
                          <a:solidFill>
                            <a:srgbClr val="000000"/>
                          </a:solidFill>
                          <a:effectLst/>
                          <a:latin typeface="ARIAL" panose="020B0604020202020204" pitchFamily="34" charset="0"/>
                        </a:rPr>
                        <a:t>410</a:t>
                      </a:r>
                      <a:endParaRPr lang="en-US" sz="1700" b="0" i="0" u="none" strike="noStrike">
                        <a:effectLst/>
                        <a:latin typeface="Arial" panose="020B0604020202020204" pitchFamily="34" charset="0"/>
                      </a:endParaRPr>
                    </a:p>
                  </a:txBody>
                  <a:tcPr marL="7044" marR="7044" marT="7044" marB="0">
                    <a:lnL w="6350" cap="flat" cmpd="sng" algn="ctr">
                      <a:solidFill>
                        <a:srgbClr val="999999"/>
                      </a:solidFill>
                      <a:prstDash val="solid"/>
                      <a:round/>
                      <a:headEnd type="none" w="med" len="med"/>
                      <a:tailEnd type="none" w="med" len="med"/>
                    </a:lnL>
                    <a:lnR w="6350" cap="flat" cmpd="sng" algn="ctr">
                      <a:solidFill>
                        <a:srgbClr val="999999"/>
                      </a:solidFill>
                      <a:prstDash val="solid"/>
                      <a:round/>
                      <a:headEnd type="none" w="med" len="med"/>
                      <a:tailEnd type="none" w="med" len="med"/>
                    </a:lnR>
                    <a:lnT>
                      <a:noFill/>
                    </a:lnT>
                    <a:lnB>
                      <a:noFill/>
                    </a:lnB>
                  </a:tcPr>
                </a:tc>
                <a:tc>
                  <a:txBody>
                    <a:bodyPr/>
                    <a:lstStyle/>
                    <a:p>
                      <a:pPr algn="r" fontAlgn="t">
                        <a:spcBef>
                          <a:spcPts val="0"/>
                        </a:spcBef>
                        <a:spcAft>
                          <a:spcPts val="0"/>
                        </a:spcAft>
                      </a:pPr>
                      <a:r>
                        <a:rPr lang="en-US" sz="900" b="0" i="0" u="none" strike="noStrike">
                          <a:solidFill>
                            <a:srgbClr val="000000"/>
                          </a:solidFill>
                          <a:effectLst/>
                          <a:latin typeface="ARIAL" panose="020B0604020202020204" pitchFamily="34" charset="0"/>
                        </a:rPr>
                        <a:t>2723</a:t>
                      </a:r>
                      <a:endParaRPr lang="en-US" sz="1700" b="0" i="0" u="none" strike="noStrike">
                        <a:effectLst/>
                        <a:latin typeface="Arial" panose="020B0604020202020204" pitchFamily="34" charset="0"/>
                      </a:endParaRPr>
                    </a:p>
                  </a:txBody>
                  <a:tcPr marL="7044" marR="7044" marT="7044" marB="0">
                    <a:lnL w="6350" cap="flat" cmpd="sng" algn="ctr">
                      <a:solidFill>
                        <a:srgbClr val="999999"/>
                      </a:solidFill>
                      <a:prstDash val="solid"/>
                      <a:round/>
                      <a:headEnd type="none" w="med" len="med"/>
                      <a:tailEnd type="none" w="med" len="med"/>
                    </a:lnL>
                    <a:lnR w="6350" cap="flat" cmpd="sng" algn="ctr">
                      <a:solidFill>
                        <a:srgbClr val="999999"/>
                      </a:solidFill>
                      <a:prstDash val="solid"/>
                      <a:round/>
                      <a:headEnd type="none" w="med" len="med"/>
                      <a:tailEnd type="none" w="med" len="med"/>
                    </a:lnR>
                    <a:lnT>
                      <a:noFill/>
                    </a:lnT>
                    <a:lnB>
                      <a:noFill/>
                    </a:lnB>
                  </a:tcPr>
                </a:tc>
                <a:extLst>
                  <a:ext uri="{0D108BD9-81ED-4DB2-BD59-A6C34878D82A}">
                    <a16:rowId xmlns:a16="http://schemas.microsoft.com/office/drawing/2014/main" val="3726586729"/>
                  </a:ext>
                </a:extLst>
              </a:tr>
              <a:tr h="181737">
                <a:tc>
                  <a:txBody>
                    <a:bodyPr/>
                    <a:lstStyle/>
                    <a:p>
                      <a:pPr algn="l" fontAlgn="t">
                        <a:spcBef>
                          <a:spcPts val="0"/>
                        </a:spcBef>
                        <a:spcAft>
                          <a:spcPts val="0"/>
                        </a:spcAft>
                      </a:pPr>
                      <a:r>
                        <a:rPr lang="en-US" sz="900" b="0" i="0" u="none" strike="noStrike">
                          <a:solidFill>
                            <a:srgbClr val="000000"/>
                          </a:solidFill>
                          <a:effectLst/>
                          <a:latin typeface="ARIAL" panose="020B0604020202020204" pitchFamily="34" charset="0"/>
                        </a:rPr>
                        <a:t>Checked Out - Telephone Visit</a:t>
                      </a:r>
                      <a:endParaRPr lang="en-US" sz="1700" b="0" i="0" u="none" strike="noStrike">
                        <a:effectLst/>
                        <a:latin typeface="Arial" panose="020B0604020202020204" pitchFamily="34" charset="0"/>
                      </a:endParaRPr>
                    </a:p>
                  </a:txBody>
                  <a:tcPr marL="7044" marR="7044" marT="7044" marB="0">
                    <a:lnL w="6350" cap="flat" cmpd="sng" algn="ctr">
                      <a:solidFill>
                        <a:srgbClr val="999999"/>
                      </a:solidFill>
                      <a:prstDash val="solid"/>
                      <a:round/>
                      <a:headEnd type="none" w="med" len="med"/>
                      <a:tailEnd type="none" w="med" len="med"/>
                    </a:lnL>
                    <a:lnR w="6350" cap="flat" cmpd="sng" algn="ctr">
                      <a:solidFill>
                        <a:srgbClr val="999999"/>
                      </a:solidFill>
                      <a:prstDash val="solid"/>
                      <a:round/>
                      <a:headEnd type="none" w="med" len="med"/>
                      <a:tailEnd type="none" w="med" len="med"/>
                    </a:lnR>
                    <a:lnT>
                      <a:noFill/>
                    </a:lnT>
                    <a:lnB>
                      <a:noFill/>
                    </a:lnB>
                  </a:tcPr>
                </a:tc>
                <a:tc>
                  <a:txBody>
                    <a:bodyPr/>
                    <a:lstStyle/>
                    <a:p>
                      <a:pPr algn="r" fontAlgn="t">
                        <a:spcBef>
                          <a:spcPts val="0"/>
                        </a:spcBef>
                        <a:spcAft>
                          <a:spcPts val="0"/>
                        </a:spcAft>
                      </a:pPr>
                      <a:r>
                        <a:rPr lang="en-US" sz="900" b="0" i="0" u="none" strike="noStrike">
                          <a:solidFill>
                            <a:srgbClr val="000000"/>
                          </a:solidFill>
                          <a:effectLst/>
                          <a:latin typeface="ARIAL" panose="020B0604020202020204" pitchFamily="34" charset="0"/>
                        </a:rPr>
                        <a:t>212</a:t>
                      </a:r>
                      <a:endParaRPr lang="en-US" sz="1700" b="0" i="0" u="none" strike="noStrike">
                        <a:effectLst/>
                        <a:latin typeface="Arial" panose="020B0604020202020204" pitchFamily="34" charset="0"/>
                      </a:endParaRPr>
                    </a:p>
                  </a:txBody>
                  <a:tcPr marL="7044" marR="7044" marT="7044" marB="0">
                    <a:lnL w="6350" cap="flat" cmpd="sng" algn="ctr">
                      <a:solidFill>
                        <a:srgbClr val="999999"/>
                      </a:solidFill>
                      <a:prstDash val="solid"/>
                      <a:round/>
                      <a:headEnd type="none" w="med" len="med"/>
                      <a:tailEnd type="none" w="med" len="med"/>
                    </a:lnL>
                    <a:lnR w="6350" cap="flat" cmpd="sng" algn="ctr">
                      <a:solidFill>
                        <a:srgbClr val="999999"/>
                      </a:solidFill>
                      <a:prstDash val="solid"/>
                      <a:round/>
                      <a:headEnd type="none" w="med" len="med"/>
                      <a:tailEnd type="none" w="med" len="med"/>
                    </a:lnR>
                    <a:lnT>
                      <a:noFill/>
                    </a:lnT>
                    <a:lnB>
                      <a:noFill/>
                    </a:lnB>
                  </a:tcPr>
                </a:tc>
                <a:tc>
                  <a:txBody>
                    <a:bodyPr/>
                    <a:lstStyle/>
                    <a:p>
                      <a:pPr algn="r" fontAlgn="t">
                        <a:spcBef>
                          <a:spcPts val="0"/>
                        </a:spcBef>
                        <a:spcAft>
                          <a:spcPts val="0"/>
                        </a:spcAft>
                      </a:pPr>
                      <a:r>
                        <a:rPr lang="en-US" sz="900" b="0" i="0" u="none" strike="noStrike">
                          <a:solidFill>
                            <a:srgbClr val="000000"/>
                          </a:solidFill>
                          <a:effectLst/>
                          <a:latin typeface="ARIAL" panose="020B0604020202020204" pitchFamily="34" charset="0"/>
                        </a:rPr>
                        <a:t>205</a:t>
                      </a:r>
                      <a:endParaRPr lang="en-US" sz="1700" b="0" i="0" u="none" strike="noStrike">
                        <a:effectLst/>
                        <a:latin typeface="Arial" panose="020B0604020202020204" pitchFamily="34" charset="0"/>
                      </a:endParaRPr>
                    </a:p>
                  </a:txBody>
                  <a:tcPr marL="7044" marR="7044" marT="7044" marB="0">
                    <a:lnL w="6350" cap="flat" cmpd="sng" algn="ctr">
                      <a:solidFill>
                        <a:srgbClr val="999999"/>
                      </a:solidFill>
                      <a:prstDash val="solid"/>
                      <a:round/>
                      <a:headEnd type="none" w="med" len="med"/>
                      <a:tailEnd type="none" w="med" len="med"/>
                    </a:lnL>
                    <a:lnR w="6350" cap="flat" cmpd="sng" algn="ctr">
                      <a:solidFill>
                        <a:srgbClr val="999999"/>
                      </a:solidFill>
                      <a:prstDash val="solid"/>
                      <a:round/>
                      <a:headEnd type="none" w="med" len="med"/>
                      <a:tailEnd type="none" w="med" len="med"/>
                    </a:lnR>
                    <a:lnT>
                      <a:noFill/>
                    </a:lnT>
                    <a:lnB>
                      <a:noFill/>
                    </a:lnB>
                  </a:tcPr>
                </a:tc>
                <a:tc>
                  <a:txBody>
                    <a:bodyPr/>
                    <a:lstStyle/>
                    <a:p>
                      <a:pPr algn="r" fontAlgn="t">
                        <a:spcBef>
                          <a:spcPts val="0"/>
                        </a:spcBef>
                        <a:spcAft>
                          <a:spcPts val="0"/>
                        </a:spcAft>
                      </a:pPr>
                      <a:r>
                        <a:rPr lang="en-US" sz="900" b="0" i="0" u="none" strike="noStrike">
                          <a:solidFill>
                            <a:srgbClr val="000000"/>
                          </a:solidFill>
                          <a:effectLst/>
                          <a:latin typeface="ARIAL" panose="020B0604020202020204" pitchFamily="34" charset="0"/>
                        </a:rPr>
                        <a:t>218</a:t>
                      </a:r>
                      <a:endParaRPr lang="en-US" sz="1700" b="0" i="0" u="none" strike="noStrike">
                        <a:effectLst/>
                        <a:latin typeface="Arial" panose="020B0604020202020204" pitchFamily="34" charset="0"/>
                      </a:endParaRPr>
                    </a:p>
                  </a:txBody>
                  <a:tcPr marL="7044" marR="7044" marT="7044" marB="0">
                    <a:lnL w="6350" cap="flat" cmpd="sng" algn="ctr">
                      <a:solidFill>
                        <a:srgbClr val="999999"/>
                      </a:solidFill>
                      <a:prstDash val="solid"/>
                      <a:round/>
                      <a:headEnd type="none" w="med" len="med"/>
                      <a:tailEnd type="none" w="med" len="med"/>
                    </a:lnL>
                    <a:lnR w="6350" cap="flat" cmpd="sng" algn="ctr">
                      <a:solidFill>
                        <a:srgbClr val="999999"/>
                      </a:solidFill>
                      <a:prstDash val="solid"/>
                      <a:round/>
                      <a:headEnd type="none" w="med" len="med"/>
                      <a:tailEnd type="none" w="med" len="med"/>
                    </a:lnR>
                    <a:lnT>
                      <a:noFill/>
                    </a:lnT>
                    <a:lnB>
                      <a:noFill/>
                    </a:lnB>
                  </a:tcPr>
                </a:tc>
                <a:tc>
                  <a:txBody>
                    <a:bodyPr/>
                    <a:lstStyle/>
                    <a:p>
                      <a:pPr algn="r" fontAlgn="t">
                        <a:spcBef>
                          <a:spcPts val="0"/>
                        </a:spcBef>
                        <a:spcAft>
                          <a:spcPts val="0"/>
                        </a:spcAft>
                      </a:pPr>
                      <a:r>
                        <a:rPr lang="en-US" sz="900" b="0" i="0" u="none" strike="noStrike">
                          <a:solidFill>
                            <a:srgbClr val="000000"/>
                          </a:solidFill>
                          <a:effectLst/>
                          <a:latin typeface="ARIAL" panose="020B0604020202020204" pitchFamily="34" charset="0"/>
                        </a:rPr>
                        <a:t>188</a:t>
                      </a:r>
                      <a:endParaRPr lang="en-US" sz="1700" b="0" i="0" u="none" strike="noStrike">
                        <a:effectLst/>
                        <a:latin typeface="Arial" panose="020B0604020202020204" pitchFamily="34" charset="0"/>
                      </a:endParaRPr>
                    </a:p>
                  </a:txBody>
                  <a:tcPr marL="7044" marR="7044" marT="7044" marB="0">
                    <a:lnL w="6350" cap="flat" cmpd="sng" algn="ctr">
                      <a:solidFill>
                        <a:srgbClr val="999999"/>
                      </a:solidFill>
                      <a:prstDash val="solid"/>
                      <a:round/>
                      <a:headEnd type="none" w="med" len="med"/>
                      <a:tailEnd type="none" w="med" len="med"/>
                    </a:lnL>
                    <a:lnR w="6350" cap="flat" cmpd="sng" algn="ctr">
                      <a:solidFill>
                        <a:srgbClr val="999999"/>
                      </a:solidFill>
                      <a:prstDash val="solid"/>
                      <a:round/>
                      <a:headEnd type="none" w="med" len="med"/>
                      <a:tailEnd type="none" w="med" len="med"/>
                    </a:lnR>
                    <a:lnT>
                      <a:noFill/>
                    </a:lnT>
                    <a:lnB>
                      <a:noFill/>
                    </a:lnB>
                  </a:tcPr>
                </a:tc>
                <a:tc>
                  <a:txBody>
                    <a:bodyPr/>
                    <a:lstStyle/>
                    <a:p>
                      <a:pPr algn="r" fontAlgn="t">
                        <a:spcBef>
                          <a:spcPts val="0"/>
                        </a:spcBef>
                        <a:spcAft>
                          <a:spcPts val="0"/>
                        </a:spcAft>
                      </a:pPr>
                      <a:r>
                        <a:rPr lang="en-US" sz="900" b="0" i="0" u="none" strike="noStrike">
                          <a:solidFill>
                            <a:srgbClr val="000000"/>
                          </a:solidFill>
                          <a:effectLst/>
                          <a:latin typeface="ARIAL" panose="020B0604020202020204" pitchFamily="34" charset="0"/>
                        </a:rPr>
                        <a:t>176</a:t>
                      </a:r>
                      <a:endParaRPr lang="en-US" sz="1700" b="0" i="0" u="none" strike="noStrike">
                        <a:effectLst/>
                        <a:latin typeface="Arial" panose="020B0604020202020204" pitchFamily="34" charset="0"/>
                      </a:endParaRPr>
                    </a:p>
                  </a:txBody>
                  <a:tcPr marL="7044" marR="7044" marT="7044" marB="0">
                    <a:lnL w="6350" cap="flat" cmpd="sng" algn="ctr">
                      <a:solidFill>
                        <a:srgbClr val="999999"/>
                      </a:solidFill>
                      <a:prstDash val="solid"/>
                      <a:round/>
                      <a:headEnd type="none" w="med" len="med"/>
                      <a:tailEnd type="none" w="med" len="med"/>
                    </a:lnL>
                    <a:lnR w="6350" cap="flat" cmpd="sng" algn="ctr">
                      <a:solidFill>
                        <a:srgbClr val="999999"/>
                      </a:solidFill>
                      <a:prstDash val="solid"/>
                      <a:round/>
                      <a:headEnd type="none" w="med" len="med"/>
                      <a:tailEnd type="none" w="med" len="med"/>
                    </a:lnR>
                    <a:lnT>
                      <a:noFill/>
                    </a:lnT>
                    <a:lnB>
                      <a:noFill/>
                    </a:lnB>
                  </a:tcPr>
                </a:tc>
                <a:tc>
                  <a:txBody>
                    <a:bodyPr/>
                    <a:lstStyle/>
                    <a:p>
                      <a:pPr algn="r" fontAlgn="t">
                        <a:spcBef>
                          <a:spcPts val="0"/>
                        </a:spcBef>
                        <a:spcAft>
                          <a:spcPts val="0"/>
                        </a:spcAft>
                      </a:pPr>
                      <a:r>
                        <a:rPr lang="en-US" sz="900" b="0" i="0" u="none" strike="noStrike">
                          <a:solidFill>
                            <a:srgbClr val="000000"/>
                          </a:solidFill>
                          <a:effectLst/>
                          <a:latin typeface="ARIAL" panose="020B0604020202020204" pitchFamily="34" charset="0"/>
                        </a:rPr>
                        <a:t>174</a:t>
                      </a:r>
                      <a:endParaRPr lang="en-US" sz="1700" b="0" i="0" u="none" strike="noStrike">
                        <a:effectLst/>
                        <a:latin typeface="Arial" panose="020B0604020202020204" pitchFamily="34" charset="0"/>
                      </a:endParaRPr>
                    </a:p>
                  </a:txBody>
                  <a:tcPr marL="7044" marR="7044" marT="7044" marB="0">
                    <a:lnL w="6350" cap="flat" cmpd="sng" algn="ctr">
                      <a:solidFill>
                        <a:srgbClr val="999999"/>
                      </a:solidFill>
                      <a:prstDash val="solid"/>
                      <a:round/>
                      <a:headEnd type="none" w="med" len="med"/>
                      <a:tailEnd type="none" w="med" len="med"/>
                    </a:lnL>
                    <a:lnR w="6350" cap="flat" cmpd="sng" algn="ctr">
                      <a:solidFill>
                        <a:srgbClr val="999999"/>
                      </a:solidFill>
                      <a:prstDash val="solid"/>
                      <a:round/>
                      <a:headEnd type="none" w="med" len="med"/>
                      <a:tailEnd type="none" w="med" len="med"/>
                    </a:lnR>
                    <a:lnT>
                      <a:noFill/>
                    </a:lnT>
                    <a:lnB>
                      <a:noFill/>
                    </a:lnB>
                  </a:tcPr>
                </a:tc>
                <a:tc>
                  <a:txBody>
                    <a:bodyPr/>
                    <a:lstStyle/>
                    <a:p>
                      <a:pPr algn="r" fontAlgn="t">
                        <a:spcBef>
                          <a:spcPts val="0"/>
                        </a:spcBef>
                        <a:spcAft>
                          <a:spcPts val="0"/>
                        </a:spcAft>
                      </a:pPr>
                      <a:r>
                        <a:rPr lang="en-US" sz="900" b="0" i="0" u="none" strike="noStrike">
                          <a:solidFill>
                            <a:srgbClr val="000000"/>
                          </a:solidFill>
                          <a:effectLst/>
                          <a:latin typeface="ARIAL" panose="020B0604020202020204" pitchFamily="34" charset="0"/>
                        </a:rPr>
                        <a:t>201</a:t>
                      </a:r>
                      <a:endParaRPr lang="en-US" sz="1700" b="0" i="0" u="none" strike="noStrike">
                        <a:effectLst/>
                        <a:latin typeface="Arial" panose="020B0604020202020204" pitchFamily="34" charset="0"/>
                      </a:endParaRPr>
                    </a:p>
                  </a:txBody>
                  <a:tcPr marL="7044" marR="7044" marT="7044" marB="0">
                    <a:lnL w="6350" cap="flat" cmpd="sng" algn="ctr">
                      <a:solidFill>
                        <a:srgbClr val="999999"/>
                      </a:solidFill>
                      <a:prstDash val="solid"/>
                      <a:round/>
                      <a:headEnd type="none" w="med" len="med"/>
                      <a:tailEnd type="none" w="med" len="med"/>
                    </a:lnL>
                    <a:lnR w="6350" cap="flat" cmpd="sng" algn="ctr">
                      <a:solidFill>
                        <a:srgbClr val="999999"/>
                      </a:solidFill>
                      <a:prstDash val="solid"/>
                      <a:round/>
                      <a:headEnd type="none" w="med" len="med"/>
                      <a:tailEnd type="none" w="med" len="med"/>
                    </a:lnR>
                    <a:lnT>
                      <a:noFill/>
                    </a:lnT>
                    <a:lnB>
                      <a:noFill/>
                    </a:lnB>
                  </a:tcPr>
                </a:tc>
                <a:tc>
                  <a:txBody>
                    <a:bodyPr/>
                    <a:lstStyle/>
                    <a:p>
                      <a:pPr algn="r" fontAlgn="t">
                        <a:spcBef>
                          <a:spcPts val="0"/>
                        </a:spcBef>
                        <a:spcAft>
                          <a:spcPts val="0"/>
                        </a:spcAft>
                      </a:pPr>
                      <a:r>
                        <a:rPr lang="en-US" sz="900" b="0" i="0" u="none" strike="noStrike">
                          <a:solidFill>
                            <a:srgbClr val="000000"/>
                          </a:solidFill>
                          <a:effectLst/>
                          <a:latin typeface="ARIAL" panose="020B0604020202020204" pitchFamily="34" charset="0"/>
                        </a:rPr>
                        <a:t>1374</a:t>
                      </a:r>
                      <a:endParaRPr lang="en-US" sz="1700" b="0" i="0" u="none" strike="noStrike">
                        <a:effectLst/>
                        <a:latin typeface="Arial" panose="020B0604020202020204" pitchFamily="34" charset="0"/>
                      </a:endParaRPr>
                    </a:p>
                  </a:txBody>
                  <a:tcPr marL="7044" marR="7044" marT="7044" marB="0">
                    <a:lnL w="6350" cap="flat" cmpd="sng" algn="ctr">
                      <a:solidFill>
                        <a:srgbClr val="999999"/>
                      </a:solidFill>
                      <a:prstDash val="solid"/>
                      <a:round/>
                      <a:headEnd type="none" w="med" len="med"/>
                      <a:tailEnd type="none" w="med" len="med"/>
                    </a:lnL>
                    <a:lnR w="6350" cap="flat" cmpd="sng" algn="ctr">
                      <a:solidFill>
                        <a:srgbClr val="999999"/>
                      </a:solidFill>
                      <a:prstDash val="solid"/>
                      <a:round/>
                      <a:headEnd type="none" w="med" len="med"/>
                      <a:tailEnd type="none" w="med" len="med"/>
                    </a:lnR>
                    <a:lnT>
                      <a:noFill/>
                    </a:lnT>
                    <a:lnB>
                      <a:noFill/>
                    </a:lnB>
                  </a:tcPr>
                </a:tc>
                <a:extLst>
                  <a:ext uri="{0D108BD9-81ED-4DB2-BD59-A6C34878D82A}">
                    <a16:rowId xmlns:a16="http://schemas.microsoft.com/office/drawing/2014/main" val="1548624997"/>
                  </a:ext>
                </a:extLst>
              </a:tr>
              <a:tr h="181737">
                <a:tc>
                  <a:txBody>
                    <a:bodyPr/>
                    <a:lstStyle/>
                    <a:p>
                      <a:pPr algn="l" fontAlgn="t">
                        <a:spcBef>
                          <a:spcPts val="0"/>
                        </a:spcBef>
                        <a:spcAft>
                          <a:spcPts val="0"/>
                        </a:spcAft>
                      </a:pPr>
                      <a:r>
                        <a:rPr lang="en-US" sz="900" b="0" i="0" u="none" strike="noStrike">
                          <a:solidFill>
                            <a:srgbClr val="000000"/>
                          </a:solidFill>
                          <a:effectLst/>
                          <a:latin typeface="ARIAL" panose="020B0604020202020204" pitchFamily="34" charset="0"/>
                        </a:rPr>
                        <a:t>Checked Out - Video Visit</a:t>
                      </a:r>
                      <a:endParaRPr lang="en-US" sz="1700" b="0" i="0" u="none" strike="noStrike">
                        <a:effectLst/>
                        <a:latin typeface="Arial" panose="020B0604020202020204" pitchFamily="34" charset="0"/>
                      </a:endParaRPr>
                    </a:p>
                  </a:txBody>
                  <a:tcPr marL="7044" marR="7044" marT="7044" marB="0">
                    <a:lnL w="6350" cap="flat" cmpd="sng" algn="ctr">
                      <a:solidFill>
                        <a:srgbClr val="999999"/>
                      </a:solidFill>
                      <a:prstDash val="solid"/>
                      <a:round/>
                      <a:headEnd type="none" w="med" len="med"/>
                      <a:tailEnd type="none" w="med" len="med"/>
                    </a:lnL>
                    <a:lnR w="6350" cap="flat" cmpd="sng" algn="ctr">
                      <a:solidFill>
                        <a:srgbClr val="999999"/>
                      </a:solidFill>
                      <a:prstDash val="solid"/>
                      <a:round/>
                      <a:headEnd type="none" w="med" len="med"/>
                      <a:tailEnd type="none" w="med" len="med"/>
                    </a:lnR>
                    <a:lnT>
                      <a:noFill/>
                    </a:lnT>
                    <a:lnB>
                      <a:noFill/>
                    </a:lnB>
                  </a:tcPr>
                </a:tc>
                <a:tc>
                  <a:txBody>
                    <a:bodyPr/>
                    <a:lstStyle/>
                    <a:p>
                      <a:pPr algn="r" fontAlgn="t">
                        <a:spcBef>
                          <a:spcPts val="0"/>
                        </a:spcBef>
                        <a:spcAft>
                          <a:spcPts val="0"/>
                        </a:spcAft>
                      </a:pPr>
                      <a:r>
                        <a:rPr lang="en-US" sz="900" b="0" i="0" u="none" strike="noStrike">
                          <a:solidFill>
                            <a:srgbClr val="000000"/>
                          </a:solidFill>
                          <a:effectLst/>
                          <a:latin typeface="ARIAL" panose="020B0604020202020204" pitchFamily="34" charset="0"/>
                        </a:rPr>
                        <a:t>27</a:t>
                      </a:r>
                      <a:endParaRPr lang="en-US" sz="1700" b="0" i="0" u="none" strike="noStrike">
                        <a:effectLst/>
                        <a:latin typeface="Arial" panose="020B0604020202020204" pitchFamily="34" charset="0"/>
                      </a:endParaRPr>
                    </a:p>
                  </a:txBody>
                  <a:tcPr marL="7044" marR="7044" marT="7044" marB="0">
                    <a:lnL w="6350" cap="flat" cmpd="sng" algn="ctr">
                      <a:solidFill>
                        <a:srgbClr val="999999"/>
                      </a:solidFill>
                      <a:prstDash val="solid"/>
                      <a:round/>
                      <a:headEnd type="none" w="med" len="med"/>
                      <a:tailEnd type="none" w="med" len="med"/>
                    </a:lnL>
                    <a:lnR w="6350" cap="flat" cmpd="sng" algn="ctr">
                      <a:solidFill>
                        <a:srgbClr val="999999"/>
                      </a:solidFill>
                      <a:prstDash val="solid"/>
                      <a:round/>
                      <a:headEnd type="none" w="med" len="med"/>
                      <a:tailEnd type="none" w="med" len="med"/>
                    </a:lnR>
                    <a:lnT>
                      <a:noFill/>
                    </a:lnT>
                    <a:lnB>
                      <a:noFill/>
                    </a:lnB>
                  </a:tcPr>
                </a:tc>
                <a:tc>
                  <a:txBody>
                    <a:bodyPr/>
                    <a:lstStyle/>
                    <a:p>
                      <a:pPr algn="r" fontAlgn="t">
                        <a:spcBef>
                          <a:spcPts val="0"/>
                        </a:spcBef>
                        <a:spcAft>
                          <a:spcPts val="0"/>
                        </a:spcAft>
                      </a:pPr>
                      <a:r>
                        <a:rPr lang="en-US" sz="900" b="0" i="0" u="none" strike="noStrike">
                          <a:solidFill>
                            <a:srgbClr val="000000"/>
                          </a:solidFill>
                          <a:effectLst/>
                          <a:latin typeface="ARIAL" panose="020B0604020202020204" pitchFamily="34" charset="0"/>
                        </a:rPr>
                        <a:t>23</a:t>
                      </a:r>
                      <a:endParaRPr lang="en-US" sz="1700" b="0" i="0" u="none" strike="noStrike">
                        <a:effectLst/>
                        <a:latin typeface="Arial" panose="020B0604020202020204" pitchFamily="34" charset="0"/>
                      </a:endParaRPr>
                    </a:p>
                  </a:txBody>
                  <a:tcPr marL="7044" marR="7044" marT="7044" marB="0">
                    <a:lnL w="6350" cap="flat" cmpd="sng" algn="ctr">
                      <a:solidFill>
                        <a:srgbClr val="999999"/>
                      </a:solidFill>
                      <a:prstDash val="solid"/>
                      <a:round/>
                      <a:headEnd type="none" w="med" len="med"/>
                      <a:tailEnd type="none" w="med" len="med"/>
                    </a:lnL>
                    <a:lnR w="6350" cap="flat" cmpd="sng" algn="ctr">
                      <a:solidFill>
                        <a:srgbClr val="999999"/>
                      </a:solidFill>
                      <a:prstDash val="solid"/>
                      <a:round/>
                      <a:headEnd type="none" w="med" len="med"/>
                      <a:tailEnd type="none" w="med" len="med"/>
                    </a:lnR>
                    <a:lnT>
                      <a:noFill/>
                    </a:lnT>
                    <a:lnB>
                      <a:noFill/>
                    </a:lnB>
                  </a:tcPr>
                </a:tc>
                <a:tc>
                  <a:txBody>
                    <a:bodyPr/>
                    <a:lstStyle/>
                    <a:p>
                      <a:pPr algn="r" fontAlgn="t">
                        <a:spcBef>
                          <a:spcPts val="0"/>
                        </a:spcBef>
                        <a:spcAft>
                          <a:spcPts val="0"/>
                        </a:spcAft>
                      </a:pPr>
                      <a:r>
                        <a:rPr lang="en-US" sz="900" b="0" i="0" u="none" strike="noStrike">
                          <a:solidFill>
                            <a:srgbClr val="000000"/>
                          </a:solidFill>
                          <a:effectLst/>
                          <a:latin typeface="ARIAL" panose="020B0604020202020204" pitchFamily="34" charset="0"/>
                        </a:rPr>
                        <a:t>20</a:t>
                      </a:r>
                      <a:endParaRPr lang="en-US" sz="1700" b="0" i="0" u="none" strike="noStrike">
                        <a:effectLst/>
                        <a:latin typeface="Arial" panose="020B0604020202020204" pitchFamily="34" charset="0"/>
                      </a:endParaRPr>
                    </a:p>
                  </a:txBody>
                  <a:tcPr marL="7044" marR="7044" marT="7044" marB="0">
                    <a:lnL w="6350" cap="flat" cmpd="sng" algn="ctr">
                      <a:solidFill>
                        <a:srgbClr val="999999"/>
                      </a:solidFill>
                      <a:prstDash val="solid"/>
                      <a:round/>
                      <a:headEnd type="none" w="med" len="med"/>
                      <a:tailEnd type="none" w="med" len="med"/>
                    </a:lnL>
                    <a:lnR w="6350" cap="flat" cmpd="sng" algn="ctr">
                      <a:solidFill>
                        <a:srgbClr val="999999"/>
                      </a:solidFill>
                      <a:prstDash val="solid"/>
                      <a:round/>
                      <a:headEnd type="none" w="med" len="med"/>
                      <a:tailEnd type="none" w="med" len="med"/>
                    </a:lnR>
                    <a:lnT>
                      <a:noFill/>
                    </a:lnT>
                    <a:lnB>
                      <a:noFill/>
                    </a:lnB>
                  </a:tcPr>
                </a:tc>
                <a:tc>
                  <a:txBody>
                    <a:bodyPr/>
                    <a:lstStyle/>
                    <a:p>
                      <a:pPr algn="r" fontAlgn="t">
                        <a:spcBef>
                          <a:spcPts val="0"/>
                        </a:spcBef>
                        <a:spcAft>
                          <a:spcPts val="0"/>
                        </a:spcAft>
                      </a:pPr>
                      <a:r>
                        <a:rPr lang="en-US" sz="900" b="0" i="0" u="none" strike="noStrike">
                          <a:solidFill>
                            <a:srgbClr val="000000"/>
                          </a:solidFill>
                          <a:effectLst/>
                          <a:latin typeface="ARIAL" panose="020B0604020202020204" pitchFamily="34" charset="0"/>
                        </a:rPr>
                        <a:t>25</a:t>
                      </a:r>
                      <a:endParaRPr lang="en-US" sz="1700" b="0" i="0" u="none" strike="noStrike">
                        <a:effectLst/>
                        <a:latin typeface="Arial" panose="020B0604020202020204" pitchFamily="34" charset="0"/>
                      </a:endParaRPr>
                    </a:p>
                  </a:txBody>
                  <a:tcPr marL="7044" marR="7044" marT="7044" marB="0">
                    <a:lnL w="6350" cap="flat" cmpd="sng" algn="ctr">
                      <a:solidFill>
                        <a:srgbClr val="999999"/>
                      </a:solidFill>
                      <a:prstDash val="solid"/>
                      <a:round/>
                      <a:headEnd type="none" w="med" len="med"/>
                      <a:tailEnd type="none" w="med" len="med"/>
                    </a:lnL>
                    <a:lnR w="6350" cap="flat" cmpd="sng" algn="ctr">
                      <a:solidFill>
                        <a:srgbClr val="999999"/>
                      </a:solidFill>
                      <a:prstDash val="solid"/>
                      <a:round/>
                      <a:headEnd type="none" w="med" len="med"/>
                      <a:tailEnd type="none" w="med" len="med"/>
                    </a:lnR>
                    <a:lnT>
                      <a:noFill/>
                    </a:lnT>
                    <a:lnB>
                      <a:noFill/>
                    </a:lnB>
                  </a:tcPr>
                </a:tc>
                <a:tc>
                  <a:txBody>
                    <a:bodyPr/>
                    <a:lstStyle/>
                    <a:p>
                      <a:pPr algn="r" fontAlgn="t">
                        <a:spcBef>
                          <a:spcPts val="0"/>
                        </a:spcBef>
                        <a:spcAft>
                          <a:spcPts val="0"/>
                        </a:spcAft>
                      </a:pPr>
                      <a:r>
                        <a:rPr lang="en-US" sz="900" b="0" i="0" u="none" strike="noStrike">
                          <a:solidFill>
                            <a:srgbClr val="000000"/>
                          </a:solidFill>
                          <a:effectLst/>
                          <a:latin typeface="ARIAL" panose="020B0604020202020204" pitchFamily="34" charset="0"/>
                        </a:rPr>
                        <a:t>23</a:t>
                      </a:r>
                      <a:endParaRPr lang="en-US" sz="1700" b="0" i="0" u="none" strike="noStrike">
                        <a:effectLst/>
                        <a:latin typeface="Arial" panose="020B0604020202020204" pitchFamily="34" charset="0"/>
                      </a:endParaRPr>
                    </a:p>
                  </a:txBody>
                  <a:tcPr marL="7044" marR="7044" marT="7044" marB="0">
                    <a:lnL w="6350" cap="flat" cmpd="sng" algn="ctr">
                      <a:solidFill>
                        <a:srgbClr val="999999"/>
                      </a:solidFill>
                      <a:prstDash val="solid"/>
                      <a:round/>
                      <a:headEnd type="none" w="med" len="med"/>
                      <a:tailEnd type="none" w="med" len="med"/>
                    </a:lnL>
                    <a:lnR w="6350" cap="flat" cmpd="sng" algn="ctr">
                      <a:solidFill>
                        <a:srgbClr val="999999"/>
                      </a:solidFill>
                      <a:prstDash val="solid"/>
                      <a:round/>
                      <a:headEnd type="none" w="med" len="med"/>
                      <a:tailEnd type="none" w="med" len="med"/>
                    </a:lnR>
                    <a:lnT>
                      <a:noFill/>
                    </a:lnT>
                    <a:lnB>
                      <a:noFill/>
                    </a:lnB>
                  </a:tcPr>
                </a:tc>
                <a:tc>
                  <a:txBody>
                    <a:bodyPr/>
                    <a:lstStyle/>
                    <a:p>
                      <a:pPr algn="r" fontAlgn="t">
                        <a:spcBef>
                          <a:spcPts val="0"/>
                        </a:spcBef>
                        <a:spcAft>
                          <a:spcPts val="0"/>
                        </a:spcAft>
                      </a:pPr>
                      <a:r>
                        <a:rPr lang="en-US" sz="900" b="0" i="0" u="none" strike="noStrike">
                          <a:solidFill>
                            <a:srgbClr val="000000"/>
                          </a:solidFill>
                          <a:effectLst/>
                          <a:latin typeface="ARIAL" panose="020B0604020202020204" pitchFamily="34" charset="0"/>
                        </a:rPr>
                        <a:t>15</a:t>
                      </a:r>
                      <a:endParaRPr lang="en-US" sz="1700" b="0" i="0" u="none" strike="noStrike">
                        <a:effectLst/>
                        <a:latin typeface="Arial" panose="020B0604020202020204" pitchFamily="34" charset="0"/>
                      </a:endParaRPr>
                    </a:p>
                  </a:txBody>
                  <a:tcPr marL="7044" marR="7044" marT="7044" marB="0">
                    <a:lnL w="6350" cap="flat" cmpd="sng" algn="ctr">
                      <a:solidFill>
                        <a:srgbClr val="999999"/>
                      </a:solidFill>
                      <a:prstDash val="solid"/>
                      <a:round/>
                      <a:headEnd type="none" w="med" len="med"/>
                      <a:tailEnd type="none" w="med" len="med"/>
                    </a:lnL>
                    <a:lnR w="6350" cap="flat" cmpd="sng" algn="ctr">
                      <a:solidFill>
                        <a:srgbClr val="999999"/>
                      </a:solidFill>
                      <a:prstDash val="solid"/>
                      <a:round/>
                      <a:headEnd type="none" w="med" len="med"/>
                      <a:tailEnd type="none" w="med" len="med"/>
                    </a:lnR>
                    <a:lnT>
                      <a:noFill/>
                    </a:lnT>
                    <a:lnB>
                      <a:noFill/>
                    </a:lnB>
                  </a:tcPr>
                </a:tc>
                <a:tc>
                  <a:txBody>
                    <a:bodyPr/>
                    <a:lstStyle/>
                    <a:p>
                      <a:pPr algn="r" fontAlgn="t">
                        <a:spcBef>
                          <a:spcPts val="0"/>
                        </a:spcBef>
                        <a:spcAft>
                          <a:spcPts val="0"/>
                        </a:spcAft>
                      </a:pPr>
                      <a:r>
                        <a:rPr lang="en-US" sz="900" b="0" i="0" u="none" strike="noStrike">
                          <a:solidFill>
                            <a:srgbClr val="000000"/>
                          </a:solidFill>
                          <a:effectLst/>
                          <a:latin typeface="ARIAL" panose="020B0604020202020204" pitchFamily="34" charset="0"/>
                        </a:rPr>
                        <a:t>12</a:t>
                      </a:r>
                      <a:endParaRPr lang="en-US" sz="1700" b="0" i="0" u="none" strike="noStrike">
                        <a:effectLst/>
                        <a:latin typeface="Arial" panose="020B0604020202020204" pitchFamily="34" charset="0"/>
                      </a:endParaRPr>
                    </a:p>
                  </a:txBody>
                  <a:tcPr marL="7044" marR="7044" marT="7044" marB="0">
                    <a:lnL w="6350" cap="flat" cmpd="sng" algn="ctr">
                      <a:solidFill>
                        <a:srgbClr val="999999"/>
                      </a:solidFill>
                      <a:prstDash val="solid"/>
                      <a:round/>
                      <a:headEnd type="none" w="med" len="med"/>
                      <a:tailEnd type="none" w="med" len="med"/>
                    </a:lnL>
                    <a:lnR w="6350" cap="flat" cmpd="sng" algn="ctr">
                      <a:solidFill>
                        <a:srgbClr val="999999"/>
                      </a:solidFill>
                      <a:prstDash val="solid"/>
                      <a:round/>
                      <a:headEnd type="none" w="med" len="med"/>
                      <a:tailEnd type="none" w="med" len="med"/>
                    </a:lnR>
                    <a:lnT>
                      <a:noFill/>
                    </a:lnT>
                    <a:lnB>
                      <a:noFill/>
                    </a:lnB>
                  </a:tcPr>
                </a:tc>
                <a:tc>
                  <a:txBody>
                    <a:bodyPr/>
                    <a:lstStyle/>
                    <a:p>
                      <a:pPr algn="r" fontAlgn="t">
                        <a:spcBef>
                          <a:spcPts val="0"/>
                        </a:spcBef>
                        <a:spcAft>
                          <a:spcPts val="0"/>
                        </a:spcAft>
                      </a:pPr>
                      <a:r>
                        <a:rPr lang="en-US" sz="900" b="0" i="0" u="none" strike="noStrike">
                          <a:solidFill>
                            <a:srgbClr val="000000"/>
                          </a:solidFill>
                          <a:effectLst/>
                          <a:latin typeface="ARIAL" panose="020B0604020202020204" pitchFamily="34" charset="0"/>
                        </a:rPr>
                        <a:t>145</a:t>
                      </a:r>
                      <a:endParaRPr lang="en-US" sz="1700" b="0" i="0" u="none" strike="noStrike">
                        <a:effectLst/>
                        <a:latin typeface="Arial" panose="020B0604020202020204" pitchFamily="34" charset="0"/>
                      </a:endParaRPr>
                    </a:p>
                  </a:txBody>
                  <a:tcPr marL="7044" marR="7044" marT="7044" marB="0">
                    <a:lnL w="6350" cap="flat" cmpd="sng" algn="ctr">
                      <a:solidFill>
                        <a:srgbClr val="999999"/>
                      </a:solidFill>
                      <a:prstDash val="solid"/>
                      <a:round/>
                      <a:headEnd type="none" w="med" len="med"/>
                      <a:tailEnd type="none" w="med" len="med"/>
                    </a:lnL>
                    <a:lnR w="6350" cap="flat" cmpd="sng" algn="ctr">
                      <a:solidFill>
                        <a:srgbClr val="999999"/>
                      </a:solidFill>
                      <a:prstDash val="solid"/>
                      <a:round/>
                      <a:headEnd type="none" w="med" len="med"/>
                      <a:tailEnd type="none" w="med" len="med"/>
                    </a:lnR>
                    <a:lnT>
                      <a:noFill/>
                    </a:lnT>
                    <a:lnB>
                      <a:noFill/>
                    </a:lnB>
                  </a:tcPr>
                </a:tc>
                <a:extLst>
                  <a:ext uri="{0D108BD9-81ED-4DB2-BD59-A6C34878D82A}">
                    <a16:rowId xmlns:a16="http://schemas.microsoft.com/office/drawing/2014/main" val="2847046590"/>
                  </a:ext>
                </a:extLst>
              </a:tr>
              <a:tr h="181737">
                <a:tc>
                  <a:txBody>
                    <a:bodyPr/>
                    <a:lstStyle/>
                    <a:p>
                      <a:pPr algn="l" fontAlgn="t">
                        <a:spcBef>
                          <a:spcPts val="0"/>
                        </a:spcBef>
                        <a:spcAft>
                          <a:spcPts val="0"/>
                        </a:spcAft>
                      </a:pPr>
                      <a:r>
                        <a:rPr lang="en-US" sz="900" b="0" i="0" u="none" strike="noStrike">
                          <a:solidFill>
                            <a:srgbClr val="000000"/>
                          </a:solidFill>
                          <a:effectLst/>
                          <a:latin typeface="ARIAL" panose="020B0604020202020204" pitchFamily="34" charset="0"/>
                        </a:rPr>
                        <a:t>No Show</a:t>
                      </a:r>
                      <a:endParaRPr lang="en-US" sz="1700" b="0" i="0" u="none" strike="noStrike">
                        <a:effectLst/>
                        <a:latin typeface="Arial" panose="020B0604020202020204" pitchFamily="34" charset="0"/>
                      </a:endParaRPr>
                    </a:p>
                  </a:txBody>
                  <a:tcPr marL="7044" marR="7044" marT="7044" marB="0">
                    <a:lnL w="6350" cap="flat" cmpd="sng" algn="ctr">
                      <a:solidFill>
                        <a:srgbClr val="999999"/>
                      </a:solidFill>
                      <a:prstDash val="solid"/>
                      <a:round/>
                      <a:headEnd type="none" w="med" len="med"/>
                      <a:tailEnd type="none" w="med" len="med"/>
                    </a:lnL>
                    <a:lnR w="6350" cap="flat" cmpd="sng" algn="ctr">
                      <a:solidFill>
                        <a:srgbClr val="999999"/>
                      </a:solidFill>
                      <a:prstDash val="solid"/>
                      <a:round/>
                      <a:headEnd type="none" w="med" len="med"/>
                      <a:tailEnd type="none" w="med" len="med"/>
                    </a:lnR>
                    <a:lnT>
                      <a:noFill/>
                    </a:lnT>
                    <a:lnB>
                      <a:noFill/>
                    </a:lnB>
                  </a:tcPr>
                </a:tc>
                <a:tc>
                  <a:txBody>
                    <a:bodyPr/>
                    <a:lstStyle/>
                    <a:p>
                      <a:pPr algn="r" fontAlgn="t">
                        <a:spcBef>
                          <a:spcPts val="0"/>
                        </a:spcBef>
                        <a:spcAft>
                          <a:spcPts val="0"/>
                        </a:spcAft>
                      </a:pPr>
                      <a:r>
                        <a:rPr lang="en-US" sz="900" b="0" i="0" u="none" strike="noStrike">
                          <a:solidFill>
                            <a:srgbClr val="000000"/>
                          </a:solidFill>
                          <a:effectLst/>
                          <a:latin typeface="ARIAL" panose="020B0604020202020204" pitchFamily="34" charset="0"/>
                        </a:rPr>
                        <a:t>42</a:t>
                      </a:r>
                      <a:endParaRPr lang="en-US" sz="1700" b="0" i="0" u="none" strike="noStrike">
                        <a:effectLst/>
                        <a:latin typeface="Arial" panose="020B0604020202020204" pitchFamily="34" charset="0"/>
                      </a:endParaRPr>
                    </a:p>
                  </a:txBody>
                  <a:tcPr marL="7044" marR="7044" marT="7044" marB="0">
                    <a:lnL w="6350" cap="flat" cmpd="sng" algn="ctr">
                      <a:solidFill>
                        <a:srgbClr val="999999"/>
                      </a:solidFill>
                      <a:prstDash val="solid"/>
                      <a:round/>
                      <a:headEnd type="none" w="med" len="med"/>
                      <a:tailEnd type="none" w="med" len="med"/>
                    </a:lnL>
                    <a:lnR w="6350" cap="flat" cmpd="sng" algn="ctr">
                      <a:solidFill>
                        <a:srgbClr val="999999"/>
                      </a:solidFill>
                      <a:prstDash val="solid"/>
                      <a:round/>
                      <a:headEnd type="none" w="med" len="med"/>
                      <a:tailEnd type="none" w="med" len="med"/>
                    </a:lnR>
                    <a:lnT>
                      <a:noFill/>
                    </a:lnT>
                    <a:lnB>
                      <a:noFill/>
                    </a:lnB>
                  </a:tcPr>
                </a:tc>
                <a:tc>
                  <a:txBody>
                    <a:bodyPr/>
                    <a:lstStyle/>
                    <a:p>
                      <a:pPr algn="r" fontAlgn="t">
                        <a:spcBef>
                          <a:spcPts val="0"/>
                        </a:spcBef>
                        <a:spcAft>
                          <a:spcPts val="0"/>
                        </a:spcAft>
                      </a:pPr>
                      <a:r>
                        <a:rPr lang="en-US" sz="900" b="0" i="0" u="none" strike="noStrike">
                          <a:solidFill>
                            <a:srgbClr val="000000"/>
                          </a:solidFill>
                          <a:effectLst/>
                          <a:latin typeface="ARIAL" panose="020B0604020202020204" pitchFamily="34" charset="0"/>
                        </a:rPr>
                        <a:t>38</a:t>
                      </a:r>
                      <a:endParaRPr lang="en-US" sz="1700" b="0" i="0" u="none" strike="noStrike">
                        <a:effectLst/>
                        <a:latin typeface="Arial" panose="020B0604020202020204" pitchFamily="34" charset="0"/>
                      </a:endParaRPr>
                    </a:p>
                  </a:txBody>
                  <a:tcPr marL="7044" marR="7044" marT="7044" marB="0">
                    <a:lnL w="6350" cap="flat" cmpd="sng" algn="ctr">
                      <a:solidFill>
                        <a:srgbClr val="999999"/>
                      </a:solidFill>
                      <a:prstDash val="solid"/>
                      <a:round/>
                      <a:headEnd type="none" w="med" len="med"/>
                      <a:tailEnd type="none" w="med" len="med"/>
                    </a:lnL>
                    <a:lnR w="6350" cap="flat" cmpd="sng" algn="ctr">
                      <a:solidFill>
                        <a:srgbClr val="999999"/>
                      </a:solidFill>
                      <a:prstDash val="solid"/>
                      <a:round/>
                      <a:headEnd type="none" w="med" len="med"/>
                      <a:tailEnd type="none" w="med" len="med"/>
                    </a:lnR>
                    <a:lnT>
                      <a:noFill/>
                    </a:lnT>
                    <a:lnB>
                      <a:noFill/>
                    </a:lnB>
                  </a:tcPr>
                </a:tc>
                <a:tc>
                  <a:txBody>
                    <a:bodyPr/>
                    <a:lstStyle/>
                    <a:p>
                      <a:pPr algn="r" fontAlgn="t">
                        <a:spcBef>
                          <a:spcPts val="0"/>
                        </a:spcBef>
                        <a:spcAft>
                          <a:spcPts val="0"/>
                        </a:spcAft>
                      </a:pPr>
                      <a:r>
                        <a:rPr lang="en-US" sz="900" b="0" i="0" u="none" strike="noStrike">
                          <a:solidFill>
                            <a:srgbClr val="000000"/>
                          </a:solidFill>
                          <a:effectLst/>
                          <a:latin typeface="ARIAL" panose="020B0604020202020204" pitchFamily="34" charset="0"/>
                        </a:rPr>
                        <a:t>19</a:t>
                      </a:r>
                      <a:endParaRPr lang="en-US" sz="1700" b="0" i="0" u="none" strike="noStrike">
                        <a:effectLst/>
                        <a:latin typeface="Arial" panose="020B0604020202020204" pitchFamily="34" charset="0"/>
                      </a:endParaRPr>
                    </a:p>
                  </a:txBody>
                  <a:tcPr marL="7044" marR="7044" marT="7044" marB="0">
                    <a:lnL w="6350" cap="flat" cmpd="sng" algn="ctr">
                      <a:solidFill>
                        <a:srgbClr val="999999"/>
                      </a:solidFill>
                      <a:prstDash val="solid"/>
                      <a:round/>
                      <a:headEnd type="none" w="med" len="med"/>
                      <a:tailEnd type="none" w="med" len="med"/>
                    </a:lnL>
                    <a:lnR w="6350" cap="flat" cmpd="sng" algn="ctr">
                      <a:solidFill>
                        <a:srgbClr val="999999"/>
                      </a:solidFill>
                      <a:prstDash val="solid"/>
                      <a:round/>
                      <a:headEnd type="none" w="med" len="med"/>
                      <a:tailEnd type="none" w="med" len="med"/>
                    </a:lnR>
                    <a:lnT>
                      <a:noFill/>
                    </a:lnT>
                    <a:lnB>
                      <a:noFill/>
                    </a:lnB>
                  </a:tcPr>
                </a:tc>
                <a:tc>
                  <a:txBody>
                    <a:bodyPr/>
                    <a:lstStyle/>
                    <a:p>
                      <a:pPr algn="r" fontAlgn="t">
                        <a:spcBef>
                          <a:spcPts val="0"/>
                        </a:spcBef>
                        <a:spcAft>
                          <a:spcPts val="0"/>
                        </a:spcAft>
                      </a:pPr>
                      <a:r>
                        <a:rPr lang="en-US" sz="900" b="0" i="0" u="none" strike="noStrike">
                          <a:solidFill>
                            <a:srgbClr val="000000"/>
                          </a:solidFill>
                          <a:effectLst/>
                          <a:latin typeface="ARIAL" panose="020B0604020202020204" pitchFamily="34" charset="0"/>
                        </a:rPr>
                        <a:t>33</a:t>
                      </a:r>
                      <a:endParaRPr lang="en-US" sz="1700" b="0" i="0" u="none" strike="noStrike">
                        <a:effectLst/>
                        <a:latin typeface="Arial" panose="020B0604020202020204" pitchFamily="34" charset="0"/>
                      </a:endParaRPr>
                    </a:p>
                  </a:txBody>
                  <a:tcPr marL="7044" marR="7044" marT="7044" marB="0">
                    <a:lnL w="6350" cap="flat" cmpd="sng" algn="ctr">
                      <a:solidFill>
                        <a:srgbClr val="999999"/>
                      </a:solidFill>
                      <a:prstDash val="solid"/>
                      <a:round/>
                      <a:headEnd type="none" w="med" len="med"/>
                      <a:tailEnd type="none" w="med" len="med"/>
                    </a:lnL>
                    <a:lnR w="6350" cap="flat" cmpd="sng" algn="ctr">
                      <a:solidFill>
                        <a:srgbClr val="999999"/>
                      </a:solidFill>
                      <a:prstDash val="solid"/>
                      <a:round/>
                      <a:headEnd type="none" w="med" len="med"/>
                      <a:tailEnd type="none" w="med" len="med"/>
                    </a:lnR>
                    <a:lnT>
                      <a:noFill/>
                    </a:lnT>
                    <a:lnB>
                      <a:noFill/>
                    </a:lnB>
                  </a:tcPr>
                </a:tc>
                <a:tc>
                  <a:txBody>
                    <a:bodyPr/>
                    <a:lstStyle/>
                    <a:p>
                      <a:pPr algn="r" fontAlgn="t">
                        <a:spcBef>
                          <a:spcPts val="0"/>
                        </a:spcBef>
                        <a:spcAft>
                          <a:spcPts val="0"/>
                        </a:spcAft>
                      </a:pPr>
                      <a:r>
                        <a:rPr lang="en-US" sz="900" b="0" i="0" u="none" strike="noStrike">
                          <a:solidFill>
                            <a:srgbClr val="000000"/>
                          </a:solidFill>
                          <a:effectLst/>
                          <a:latin typeface="ARIAL" panose="020B0604020202020204" pitchFamily="34" charset="0"/>
                        </a:rPr>
                        <a:t>37</a:t>
                      </a:r>
                      <a:endParaRPr lang="en-US" sz="1700" b="0" i="0" u="none" strike="noStrike">
                        <a:effectLst/>
                        <a:latin typeface="Arial" panose="020B0604020202020204" pitchFamily="34" charset="0"/>
                      </a:endParaRPr>
                    </a:p>
                  </a:txBody>
                  <a:tcPr marL="7044" marR="7044" marT="7044" marB="0">
                    <a:lnL w="6350" cap="flat" cmpd="sng" algn="ctr">
                      <a:solidFill>
                        <a:srgbClr val="999999"/>
                      </a:solidFill>
                      <a:prstDash val="solid"/>
                      <a:round/>
                      <a:headEnd type="none" w="med" len="med"/>
                      <a:tailEnd type="none" w="med" len="med"/>
                    </a:lnL>
                    <a:lnR w="6350" cap="flat" cmpd="sng" algn="ctr">
                      <a:solidFill>
                        <a:srgbClr val="999999"/>
                      </a:solidFill>
                      <a:prstDash val="solid"/>
                      <a:round/>
                      <a:headEnd type="none" w="med" len="med"/>
                      <a:tailEnd type="none" w="med" len="med"/>
                    </a:lnR>
                    <a:lnT>
                      <a:noFill/>
                    </a:lnT>
                    <a:lnB>
                      <a:noFill/>
                    </a:lnB>
                  </a:tcPr>
                </a:tc>
                <a:tc>
                  <a:txBody>
                    <a:bodyPr/>
                    <a:lstStyle/>
                    <a:p>
                      <a:pPr algn="r" fontAlgn="t">
                        <a:spcBef>
                          <a:spcPts val="0"/>
                        </a:spcBef>
                        <a:spcAft>
                          <a:spcPts val="0"/>
                        </a:spcAft>
                      </a:pPr>
                      <a:r>
                        <a:rPr lang="en-US" sz="900" b="0" i="0" u="none" strike="noStrike">
                          <a:solidFill>
                            <a:srgbClr val="000000"/>
                          </a:solidFill>
                          <a:effectLst/>
                          <a:latin typeface="ARIAL" panose="020B0604020202020204" pitchFamily="34" charset="0"/>
                        </a:rPr>
                        <a:t>47</a:t>
                      </a:r>
                      <a:endParaRPr lang="en-US" sz="1700" b="0" i="0" u="none" strike="noStrike">
                        <a:effectLst/>
                        <a:latin typeface="Arial" panose="020B0604020202020204" pitchFamily="34" charset="0"/>
                      </a:endParaRPr>
                    </a:p>
                  </a:txBody>
                  <a:tcPr marL="7044" marR="7044" marT="7044" marB="0">
                    <a:lnL w="6350" cap="flat" cmpd="sng" algn="ctr">
                      <a:solidFill>
                        <a:srgbClr val="999999"/>
                      </a:solidFill>
                      <a:prstDash val="solid"/>
                      <a:round/>
                      <a:headEnd type="none" w="med" len="med"/>
                      <a:tailEnd type="none" w="med" len="med"/>
                    </a:lnL>
                    <a:lnR w="6350" cap="flat" cmpd="sng" algn="ctr">
                      <a:solidFill>
                        <a:srgbClr val="999999"/>
                      </a:solidFill>
                      <a:prstDash val="solid"/>
                      <a:round/>
                      <a:headEnd type="none" w="med" len="med"/>
                      <a:tailEnd type="none" w="med" len="med"/>
                    </a:lnR>
                    <a:lnT>
                      <a:noFill/>
                    </a:lnT>
                    <a:lnB>
                      <a:noFill/>
                    </a:lnB>
                  </a:tcPr>
                </a:tc>
                <a:tc>
                  <a:txBody>
                    <a:bodyPr/>
                    <a:lstStyle/>
                    <a:p>
                      <a:pPr algn="r" fontAlgn="t">
                        <a:spcBef>
                          <a:spcPts val="0"/>
                        </a:spcBef>
                        <a:spcAft>
                          <a:spcPts val="0"/>
                        </a:spcAft>
                      </a:pPr>
                      <a:r>
                        <a:rPr lang="en-US" sz="900" b="0" i="0" u="none" strike="noStrike">
                          <a:solidFill>
                            <a:srgbClr val="000000"/>
                          </a:solidFill>
                          <a:effectLst/>
                          <a:latin typeface="ARIAL" panose="020B0604020202020204" pitchFamily="34" charset="0"/>
                        </a:rPr>
                        <a:t>36</a:t>
                      </a:r>
                      <a:endParaRPr lang="en-US" sz="1700" b="0" i="0" u="none" strike="noStrike">
                        <a:effectLst/>
                        <a:latin typeface="Arial" panose="020B0604020202020204" pitchFamily="34" charset="0"/>
                      </a:endParaRPr>
                    </a:p>
                  </a:txBody>
                  <a:tcPr marL="7044" marR="7044" marT="7044" marB="0">
                    <a:lnL w="6350" cap="flat" cmpd="sng" algn="ctr">
                      <a:solidFill>
                        <a:srgbClr val="999999"/>
                      </a:solidFill>
                      <a:prstDash val="solid"/>
                      <a:round/>
                      <a:headEnd type="none" w="med" len="med"/>
                      <a:tailEnd type="none" w="med" len="med"/>
                    </a:lnL>
                    <a:lnR w="6350" cap="flat" cmpd="sng" algn="ctr">
                      <a:solidFill>
                        <a:srgbClr val="999999"/>
                      </a:solidFill>
                      <a:prstDash val="solid"/>
                      <a:round/>
                      <a:headEnd type="none" w="med" len="med"/>
                      <a:tailEnd type="none" w="med" len="med"/>
                    </a:lnR>
                    <a:lnT>
                      <a:noFill/>
                    </a:lnT>
                    <a:lnB>
                      <a:noFill/>
                    </a:lnB>
                  </a:tcPr>
                </a:tc>
                <a:tc>
                  <a:txBody>
                    <a:bodyPr/>
                    <a:lstStyle/>
                    <a:p>
                      <a:pPr algn="r" fontAlgn="t">
                        <a:spcBef>
                          <a:spcPts val="0"/>
                        </a:spcBef>
                        <a:spcAft>
                          <a:spcPts val="0"/>
                        </a:spcAft>
                      </a:pPr>
                      <a:r>
                        <a:rPr lang="en-US" sz="900" b="0" i="0" u="none" strike="noStrike">
                          <a:solidFill>
                            <a:srgbClr val="000000"/>
                          </a:solidFill>
                          <a:effectLst/>
                          <a:latin typeface="ARIAL" panose="020B0604020202020204" pitchFamily="34" charset="0"/>
                        </a:rPr>
                        <a:t>252</a:t>
                      </a:r>
                      <a:endParaRPr lang="en-US" sz="1700" b="0" i="0" u="none" strike="noStrike">
                        <a:effectLst/>
                        <a:latin typeface="Arial" panose="020B0604020202020204" pitchFamily="34" charset="0"/>
                      </a:endParaRPr>
                    </a:p>
                  </a:txBody>
                  <a:tcPr marL="7044" marR="7044" marT="7044" marB="0">
                    <a:lnL w="6350" cap="flat" cmpd="sng" algn="ctr">
                      <a:solidFill>
                        <a:srgbClr val="999999"/>
                      </a:solidFill>
                      <a:prstDash val="solid"/>
                      <a:round/>
                      <a:headEnd type="none" w="med" len="med"/>
                      <a:tailEnd type="none" w="med" len="med"/>
                    </a:lnL>
                    <a:lnR w="6350" cap="flat" cmpd="sng" algn="ctr">
                      <a:solidFill>
                        <a:srgbClr val="999999"/>
                      </a:solidFill>
                      <a:prstDash val="solid"/>
                      <a:round/>
                      <a:headEnd type="none" w="med" len="med"/>
                      <a:tailEnd type="none" w="med" len="med"/>
                    </a:lnR>
                    <a:lnT>
                      <a:noFill/>
                    </a:lnT>
                    <a:lnB>
                      <a:noFill/>
                    </a:lnB>
                  </a:tcPr>
                </a:tc>
                <a:extLst>
                  <a:ext uri="{0D108BD9-81ED-4DB2-BD59-A6C34878D82A}">
                    <a16:rowId xmlns:a16="http://schemas.microsoft.com/office/drawing/2014/main" val="4288526301"/>
                  </a:ext>
                </a:extLst>
              </a:tr>
              <a:tr h="181737">
                <a:tc>
                  <a:txBody>
                    <a:bodyPr/>
                    <a:lstStyle/>
                    <a:p>
                      <a:pPr algn="l" fontAlgn="t">
                        <a:spcBef>
                          <a:spcPts val="0"/>
                        </a:spcBef>
                        <a:spcAft>
                          <a:spcPts val="0"/>
                        </a:spcAft>
                      </a:pPr>
                      <a:r>
                        <a:rPr lang="en-US" sz="900" b="0" i="0" u="none" strike="noStrike">
                          <a:solidFill>
                            <a:srgbClr val="000000"/>
                          </a:solidFill>
                          <a:effectLst/>
                          <a:latin typeface="ARIAL" panose="020B0604020202020204" pitchFamily="34" charset="0"/>
                        </a:rPr>
                        <a:t>No Show - CM</a:t>
                      </a:r>
                      <a:endParaRPr lang="en-US" sz="1700" b="0" i="0" u="none" strike="noStrike">
                        <a:effectLst/>
                        <a:latin typeface="Arial" panose="020B0604020202020204" pitchFamily="34" charset="0"/>
                      </a:endParaRPr>
                    </a:p>
                  </a:txBody>
                  <a:tcPr marL="7044" marR="7044" marT="7044" marB="0">
                    <a:lnL w="6350" cap="flat" cmpd="sng" algn="ctr">
                      <a:solidFill>
                        <a:srgbClr val="999999"/>
                      </a:solidFill>
                      <a:prstDash val="solid"/>
                      <a:round/>
                      <a:headEnd type="none" w="med" len="med"/>
                      <a:tailEnd type="none" w="med" len="med"/>
                    </a:lnL>
                    <a:lnR w="6350" cap="flat" cmpd="sng" algn="ctr">
                      <a:solidFill>
                        <a:srgbClr val="999999"/>
                      </a:solidFill>
                      <a:prstDash val="solid"/>
                      <a:round/>
                      <a:headEnd type="none" w="med" len="med"/>
                      <a:tailEnd type="none" w="med" len="med"/>
                    </a:lnR>
                    <a:lnT>
                      <a:noFill/>
                    </a:lnT>
                    <a:lnB>
                      <a:noFill/>
                    </a:lnB>
                  </a:tcPr>
                </a:tc>
                <a:tc>
                  <a:txBody>
                    <a:bodyPr/>
                    <a:lstStyle/>
                    <a:p>
                      <a:pPr algn="l" fontAlgn="t">
                        <a:spcBef>
                          <a:spcPts val="0"/>
                        </a:spcBef>
                        <a:spcAft>
                          <a:spcPts val="0"/>
                        </a:spcAft>
                      </a:pPr>
                      <a:r>
                        <a:rPr lang="en-US" sz="900" b="0" i="0" u="none" strike="noStrike">
                          <a:solidFill>
                            <a:srgbClr val="000000"/>
                          </a:solidFill>
                          <a:effectLst/>
                          <a:latin typeface="ARIAL" panose="020B0604020202020204" pitchFamily="34" charset="0"/>
                        </a:rPr>
                        <a:t> </a:t>
                      </a:r>
                      <a:endParaRPr lang="en-US" sz="1700" b="0" i="0" u="none" strike="noStrike">
                        <a:effectLst/>
                        <a:latin typeface="Arial" panose="020B0604020202020204" pitchFamily="34" charset="0"/>
                      </a:endParaRPr>
                    </a:p>
                  </a:txBody>
                  <a:tcPr marL="7044" marR="7044" marT="7044" marB="0">
                    <a:lnL w="6350" cap="flat" cmpd="sng" algn="ctr">
                      <a:solidFill>
                        <a:srgbClr val="999999"/>
                      </a:solidFill>
                      <a:prstDash val="solid"/>
                      <a:round/>
                      <a:headEnd type="none" w="med" len="med"/>
                      <a:tailEnd type="none" w="med" len="med"/>
                    </a:lnL>
                    <a:lnR w="6350" cap="flat" cmpd="sng" algn="ctr">
                      <a:solidFill>
                        <a:srgbClr val="999999"/>
                      </a:solidFill>
                      <a:prstDash val="solid"/>
                      <a:round/>
                      <a:headEnd type="none" w="med" len="med"/>
                      <a:tailEnd type="none" w="med" len="med"/>
                    </a:lnR>
                    <a:lnT>
                      <a:noFill/>
                    </a:lnT>
                    <a:lnB>
                      <a:noFill/>
                    </a:lnB>
                  </a:tcPr>
                </a:tc>
                <a:tc>
                  <a:txBody>
                    <a:bodyPr/>
                    <a:lstStyle/>
                    <a:p>
                      <a:pPr algn="l" fontAlgn="t">
                        <a:spcBef>
                          <a:spcPts val="0"/>
                        </a:spcBef>
                        <a:spcAft>
                          <a:spcPts val="0"/>
                        </a:spcAft>
                      </a:pPr>
                      <a:r>
                        <a:rPr lang="en-US" sz="900" b="0" i="0" u="none" strike="noStrike">
                          <a:solidFill>
                            <a:srgbClr val="000000"/>
                          </a:solidFill>
                          <a:effectLst/>
                          <a:latin typeface="ARIAL" panose="020B0604020202020204" pitchFamily="34" charset="0"/>
                        </a:rPr>
                        <a:t> </a:t>
                      </a:r>
                      <a:endParaRPr lang="en-US" sz="1700" b="0" i="0" u="none" strike="noStrike">
                        <a:effectLst/>
                        <a:latin typeface="Arial" panose="020B0604020202020204" pitchFamily="34" charset="0"/>
                      </a:endParaRPr>
                    </a:p>
                  </a:txBody>
                  <a:tcPr marL="7044" marR="7044" marT="7044" marB="0">
                    <a:lnL w="6350" cap="flat" cmpd="sng" algn="ctr">
                      <a:solidFill>
                        <a:srgbClr val="999999"/>
                      </a:solidFill>
                      <a:prstDash val="solid"/>
                      <a:round/>
                      <a:headEnd type="none" w="med" len="med"/>
                      <a:tailEnd type="none" w="med" len="med"/>
                    </a:lnL>
                    <a:lnR w="6350" cap="flat" cmpd="sng" algn="ctr">
                      <a:solidFill>
                        <a:srgbClr val="999999"/>
                      </a:solidFill>
                      <a:prstDash val="solid"/>
                      <a:round/>
                      <a:headEnd type="none" w="med" len="med"/>
                      <a:tailEnd type="none" w="med" len="med"/>
                    </a:lnR>
                    <a:lnT>
                      <a:noFill/>
                    </a:lnT>
                    <a:lnB>
                      <a:noFill/>
                    </a:lnB>
                  </a:tcPr>
                </a:tc>
                <a:tc>
                  <a:txBody>
                    <a:bodyPr/>
                    <a:lstStyle/>
                    <a:p>
                      <a:pPr algn="r" fontAlgn="t">
                        <a:spcBef>
                          <a:spcPts val="0"/>
                        </a:spcBef>
                        <a:spcAft>
                          <a:spcPts val="0"/>
                        </a:spcAft>
                      </a:pPr>
                      <a:r>
                        <a:rPr lang="en-US" sz="900" b="0" i="0" u="none" strike="noStrike">
                          <a:solidFill>
                            <a:srgbClr val="000000"/>
                          </a:solidFill>
                          <a:effectLst/>
                          <a:latin typeface="ARIAL" panose="020B0604020202020204" pitchFamily="34" charset="0"/>
                        </a:rPr>
                        <a:t>1</a:t>
                      </a:r>
                      <a:endParaRPr lang="en-US" sz="1700" b="0" i="0" u="none" strike="noStrike">
                        <a:effectLst/>
                        <a:latin typeface="Arial" panose="020B0604020202020204" pitchFamily="34" charset="0"/>
                      </a:endParaRPr>
                    </a:p>
                  </a:txBody>
                  <a:tcPr marL="7044" marR="7044" marT="7044" marB="0">
                    <a:lnL w="6350" cap="flat" cmpd="sng" algn="ctr">
                      <a:solidFill>
                        <a:srgbClr val="999999"/>
                      </a:solidFill>
                      <a:prstDash val="solid"/>
                      <a:round/>
                      <a:headEnd type="none" w="med" len="med"/>
                      <a:tailEnd type="none" w="med" len="med"/>
                    </a:lnL>
                    <a:lnR w="6350" cap="flat" cmpd="sng" algn="ctr">
                      <a:solidFill>
                        <a:srgbClr val="999999"/>
                      </a:solidFill>
                      <a:prstDash val="solid"/>
                      <a:round/>
                      <a:headEnd type="none" w="med" len="med"/>
                      <a:tailEnd type="none" w="med" len="med"/>
                    </a:lnR>
                    <a:lnT>
                      <a:noFill/>
                    </a:lnT>
                    <a:lnB>
                      <a:noFill/>
                    </a:lnB>
                  </a:tcPr>
                </a:tc>
                <a:tc>
                  <a:txBody>
                    <a:bodyPr/>
                    <a:lstStyle/>
                    <a:p>
                      <a:pPr algn="r" fontAlgn="t">
                        <a:spcBef>
                          <a:spcPts val="0"/>
                        </a:spcBef>
                        <a:spcAft>
                          <a:spcPts val="0"/>
                        </a:spcAft>
                      </a:pPr>
                      <a:r>
                        <a:rPr lang="en-US" sz="900" b="0" i="0" u="none" strike="noStrike">
                          <a:solidFill>
                            <a:srgbClr val="000000"/>
                          </a:solidFill>
                          <a:effectLst/>
                          <a:latin typeface="ARIAL" panose="020B0604020202020204" pitchFamily="34" charset="0"/>
                        </a:rPr>
                        <a:t>2</a:t>
                      </a:r>
                      <a:endParaRPr lang="en-US" sz="1700" b="0" i="0" u="none" strike="noStrike">
                        <a:effectLst/>
                        <a:latin typeface="Arial" panose="020B0604020202020204" pitchFamily="34" charset="0"/>
                      </a:endParaRPr>
                    </a:p>
                  </a:txBody>
                  <a:tcPr marL="7044" marR="7044" marT="7044" marB="0">
                    <a:lnL w="6350" cap="flat" cmpd="sng" algn="ctr">
                      <a:solidFill>
                        <a:srgbClr val="999999"/>
                      </a:solidFill>
                      <a:prstDash val="solid"/>
                      <a:round/>
                      <a:headEnd type="none" w="med" len="med"/>
                      <a:tailEnd type="none" w="med" len="med"/>
                    </a:lnL>
                    <a:lnR w="6350" cap="flat" cmpd="sng" algn="ctr">
                      <a:solidFill>
                        <a:srgbClr val="999999"/>
                      </a:solidFill>
                      <a:prstDash val="solid"/>
                      <a:round/>
                      <a:headEnd type="none" w="med" len="med"/>
                      <a:tailEnd type="none" w="med" len="med"/>
                    </a:lnR>
                    <a:lnT>
                      <a:noFill/>
                    </a:lnT>
                    <a:lnB>
                      <a:noFill/>
                    </a:lnB>
                  </a:tcPr>
                </a:tc>
                <a:tc>
                  <a:txBody>
                    <a:bodyPr/>
                    <a:lstStyle/>
                    <a:p>
                      <a:pPr algn="r" fontAlgn="t">
                        <a:spcBef>
                          <a:spcPts val="0"/>
                        </a:spcBef>
                        <a:spcAft>
                          <a:spcPts val="0"/>
                        </a:spcAft>
                      </a:pPr>
                      <a:r>
                        <a:rPr lang="en-US" sz="900" b="0" i="0" u="none" strike="noStrike">
                          <a:solidFill>
                            <a:srgbClr val="000000"/>
                          </a:solidFill>
                          <a:effectLst/>
                          <a:latin typeface="ARIAL" panose="020B0604020202020204" pitchFamily="34" charset="0"/>
                        </a:rPr>
                        <a:t>5</a:t>
                      </a:r>
                      <a:endParaRPr lang="en-US" sz="1700" b="0" i="0" u="none" strike="noStrike">
                        <a:effectLst/>
                        <a:latin typeface="Arial" panose="020B0604020202020204" pitchFamily="34" charset="0"/>
                      </a:endParaRPr>
                    </a:p>
                  </a:txBody>
                  <a:tcPr marL="7044" marR="7044" marT="7044" marB="0">
                    <a:lnL w="6350" cap="flat" cmpd="sng" algn="ctr">
                      <a:solidFill>
                        <a:srgbClr val="999999"/>
                      </a:solidFill>
                      <a:prstDash val="solid"/>
                      <a:round/>
                      <a:headEnd type="none" w="med" len="med"/>
                      <a:tailEnd type="none" w="med" len="med"/>
                    </a:lnL>
                    <a:lnR w="6350" cap="flat" cmpd="sng" algn="ctr">
                      <a:solidFill>
                        <a:srgbClr val="999999"/>
                      </a:solidFill>
                      <a:prstDash val="solid"/>
                      <a:round/>
                      <a:headEnd type="none" w="med" len="med"/>
                      <a:tailEnd type="none" w="med" len="med"/>
                    </a:lnR>
                    <a:lnT>
                      <a:noFill/>
                    </a:lnT>
                    <a:lnB>
                      <a:noFill/>
                    </a:lnB>
                  </a:tcPr>
                </a:tc>
                <a:tc>
                  <a:txBody>
                    <a:bodyPr/>
                    <a:lstStyle/>
                    <a:p>
                      <a:pPr algn="l" fontAlgn="t">
                        <a:spcBef>
                          <a:spcPts val="0"/>
                        </a:spcBef>
                        <a:spcAft>
                          <a:spcPts val="0"/>
                        </a:spcAft>
                      </a:pPr>
                      <a:r>
                        <a:rPr lang="en-US" sz="900" b="0" i="0" u="none" strike="noStrike">
                          <a:solidFill>
                            <a:srgbClr val="000000"/>
                          </a:solidFill>
                          <a:effectLst/>
                          <a:latin typeface="ARIAL" panose="020B0604020202020204" pitchFamily="34" charset="0"/>
                        </a:rPr>
                        <a:t> </a:t>
                      </a:r>
                      <a:endParaRPr lang="en-US" sz="1700" b="0" i="0" u="none" strike="noStrike">
                        <a:effectLst/>
                        <a:latin typeface="Arial" panose="020B0604020202020204" pitchFamily="34" charset="0"/>
                      </a:endParaRPr>
                    </a:p>
                  </a:txBody>
                  <a:tcPr marL="7044" marR="7044" marT="7044" marB="0">
                    <a:lnL w="6350" cap="flat" cmpd="sng" algn="ctr">
                      <a:solidFill>
                        <a:srgbClr val="999999"/>
                      </a:solidFill>
                      <a:prstDash val="solid"/>
                      <a:round/>
                      <a:headEnd type="none" w="med" len="med"/>
                      <a:tailEnd type="none" w="med" len="med"/>
                    </a:lnL>
                    <a:lnR w="6350" cap="flat" cmpd="sng" algn="ctr">
                      <a:solidFill>
                        <a:srgbClr val="999999"/>
                      </a:solidFill>
                      <a:prstDash val="solid"/>
                      <a:round/>
                      <a:headEnd type="none" w="med" len="med"/>
                      <a:tailEnd type="none" w="med" len="med"/>
                    </a:lnR>
                    <a:lnT>
                      <a:noFill/>
                    </a:lnT>
                    <a:lnB>
                      <a:noFill/>
                    </a:lnB>
                  </a:tcPr>
                </a:tc>
                <a:tc>
                  <a:txBody>
                    <a:bodyPr/>
                    <a:lstStyle/>
                    <a:p>
                      <a:pPr algn="l" fontAlgn="t">
                        <a:spcBef>
                          <a:spcPts val="0"/>
                        </a:spcBef>
                        <a:spcAft>
                          <a:spcPts val="0"/>
                        </a:spcAft>
                      </a:pPr>
                      <a:r>
                        <a:rPr lang="en-US" sz="900" b="0" i="0" u="none" strike="noStrike">
                          <a:solidFill>
                            <a:srgbClr val="000000"/>
                          </a:solidFill>
                          <a:effectLst/>
                          <a:latin typeface="ARIAL" panose="020B0604020202020204" pitchFamily="34" charset="0"/>
                        </a:rPr>
                        <a:t> </a:t>
                      </a:r>
                      <a:endParaRPr lang="en-US" sz="1700" b="0" i="0" u="none" strike="noStrike">
                        <a:effectLst/>
                        <a:latin typeface="Arial" panose="020B0604020202020204" pitchFamily="34" charset="0"/>
                      </a:endParaRPr>
                    </a:p>
                  </a:txBody>
                  <a:tcPr marL="7044" marR="7044" marT="7044" marB="0">
                    <a:lnL w="6350" cap="flat" cmpd="sng" algn="ctr">
                      <a:solidFill>
                        <a:srgbClr val="999999"/>
                      </a:solidFill>
                      <a:prstDash val="solid"/>
                      <a:round/>
                      <a:headEnd type="none" w="med" len="med"/>
                      <a:tailEnd type="none" w="med" len="med"/>
                    </a:lnL>
                    <a:lnR w="6350" cap="flat" cmpd="sng" algn="ctr">
                      <a:solidFill>
                        <a:srgbClr val="999999"/>
                      </a:solidFill>
                      <a:prstDash val="solid"/>
                      <a:round/>
                      <a:headEnd type="none" w="med" len="med"/>
                      <a:tailEnd type="none" w="med" len="med"/>
                    </a:lnR>
                    <a:lnT>
                      <a:noFill/>
                    </a:lnT>
                    <a:lnB>
                      <a:noFill/>
                    </a:lnB>
                  </a:tcPr>
                </a:tc>
                <a:tc>
                  <a:txBody>
                    <a:bodyPr/>
                    <a:lstStyle/>
                    <a:p>
                      <a:pPr algn="r" fontAlgn="t">
                        <a:spcBef>
                          <a:spcPts val="0"/>
                        </a:spcBef>
                        <a:spcAft>
                          <a:spcPts val="0"/>
                        </a:spcAft>
                      </a:pPr>
                      <a:r>
                        <a:rPr lang="en-US" sz="900" b="0" i="0" u="none" strike="noStrike">
                          <a:solidFill>
                            <a:srgbClr val="000000"/>
                          </a:solidFill>
                          <a:effectLst/>
                          <a:latin typeface="ARIAL" panose="020B0604020202020204" pitchFamily="34" charset="0"/>
                        </a:rPr>
                        <a:t>8</a:t>
                      </a:r>
                      <a:endParaRPr lang="en-US" sz="1700" b="0" i="0" u="none" strike="noStrike">
                        <a:effectLst/>
                        <a:latin typeface="Arial" panose="020B0604020202020204" pitchFamily="34" charset="0"/>
                      </a:endParaRPr>
                    </a:p>
                  </a:txBody>
                  <a:tcPr marL="7044" marR="7044" marT="7044" marB="0">
                    <a:lnL w="6350" cap="flat" cmpd="sng" algn="ctr">
                      <a:solidFill>
                        <a:srgbClr val="999999"/>
                      </a:solidFill>
                      <a:prstDash val="solid"/>
                      <a:round/>
                      <a:headEnd type="none" w="med" len="med"/>
                      <a:tailEnd type="none" w="med" len="med"/>
                    </a:lnL>
                    <a:lnR w="6350" cap="flat" cmpd="sng" algn="ctr">
                      <a:solidFill>
                        <a:srgbClr val="999999"/>
                      </a:solidFill>
                      <a:prstDash val="solid"/>
                      <a:round/>
                      <a:headEnd type="none" w="med" len="med"/>
                      <a:tailEnd type="none" w="med" len="med"/>
                    </a:lnR>
                    <a:lnT>
                      <a:noFill/>
                    </a:lnT>
                    <a:lnB>
                      <a:noFill/>
                    </a:lnB>
                  </a:tcPr>
                </a:tc>
                <a:extLst>
                  <a:ext uri="{0D108BD9-81ED-4DB2-BD59-A6C34878D82A}">
                    <a16:rowId xmlns:a16="http://schemas.microsoft.com/office/drawing/2014/main" val="1776074433"/>
                  </a:ext>
                </a:extLst>
              </a:tr>
              <a:tr h="181737">
                <a:tc>
                  <a:txBody>
                    <a:bodyPr/>
                    <a:lstStyle/>
                    <a:p>
                      <a:pPr algn="l" fontAlgn="t">
                        <a:spcBef>
                          <a:spcPts val="0"/>
                        </a:spcBef>
                        <a:spcAft>
                          <a:spcPts val="0"/>
                        </a:spcAft>
                      </a:pPr>
                      <a:r>
                        <a:rPr lang="en-US" sz="900" b="0" i="0" u="none" strike="noStrike">
                          <a:solidFill>
                            <a:srgbClr val="000000"/>
                          </a:solidFill>
                          <a:effectLst/>
                          <a:latin typeface="ARIAL" panose="020B0604020202020204" pitchFamily="34" charset="0"/>
                        </a:rPr>
                        <a:t>No Show - CM Contacted</a:t>
                      </a:r>
                      <a:endParaRPr lang="en-US" sz="1700" b="0" i="0" u="none" strike="noStrike">
                        <a:effectLst/>
                        <a:latin typeface="Arial" panose="020B0604020202020204" pitchFamily="34" charset="0"/>
                      </a:endParaRPr>
                    </a:p>
                  </a:txBody>
                  <a:tcPr marL="7044" marR="7044" marT="7044" marB="0">
                    <a:lnL w="6350" cap="flat" cmpd="sng" algn="ctr">
                      <a:solidFill>
                        <a:srgbClr val="999999"/>
                      </a:solidFill>
                      <a:prstDash val="solid"/>
                      <a:round/>
                      <a:headEnd type="none" w="med" len="med"/>
                      <a:tailEnd type="none" w="med" len="med"/>
                    </a:lnL>
                    <a:lnR w="6350" cap="flat" cmpd="sng" algn="ctr">
                      <a:solidFill>
                        <a:srgbClr val="999999"/>
                      </a:solidFill>
                      <a:prstDash val="solid"/>
                      <a:round/>
                      <a:headEnd type="none" w="med" len="med"/>
                      <a:tailEnd type="none" w="med" len="med"/>
                    </a:lnR>
                    <a:lnT>
                      <a:noFill/>
                    </a:lnT>
                    <a:lnB>
                      <a:noFill/>
                    </a:lnB>
                  </a:tcPr>
                </a:tc>
                <a:tc>
                  <a:txBody>
                    <a:bodyPr/>
                    <a:lstStyle/>
                    <a:p>
                      <a:pPr algn="r" fontAlgn="t">
                        <a:spcBef>
                          <a:spcPts val="0"/>
                        </a:spcBef>
                        <a:spcAft>
                          <a:spcPts val="0"/>
                        </a:spcAft>
                      </a:pPr>
                      <a:r>
                        <a:rPr lang="en-US" sz="900" b="0" i="0" u="none" strike="noStrike">
                          <a:solidFill>
                            <a:srgbClr val="000000"/>
                          </a:solidFill>
                          <a:effectLst/>
                          <a:latin typeface="ARIAL" panose="020B0604020202020204" pitchFamily="34" charset="0"/>
                        </a:rPr>
                        <a:t>17</a:t>
                      </a:r>
                      <a:endParaRPr lang="en-US" sz="1700" b="0" i="0" u="none" strike="noStrike">
                        <a:effectLst/>
                        <a:latin typeface="Arial" panose="020B0604020202020204" pitchFamily="34" charset="0"/>
                      </a:endParaRPr>
                    </a:p>
                  </a:txBody>
                  <a:tcPr marL="7044" marR="7044" marT="7044" marB="0">
                    <a:lnL w="6350" cap="flat" cmpd="sng" algn="ctr">
                      <a:solidFill>
                        <a:srgbClr val="999999"/>
                      </a:solidFill>
                      <a:prstDash val="solid"/>
                      <a:round/>
                      <a:headEnd type="none" w="med" len="med"/>
                      <a:tailEnd type="none" w="med" len="med"/>
                    </a:lnL>
                    <a:lnR w="6350" cap="flat" cmpd="sng" algn="ctr">
                      <a:solidFill>
                        <a:srgbClr val="999999"/>
                      </a:solidFill>
                      <a:prstDash val="solid"/>
                      <a:round/>
                      <a:headEnd type="none" w="med" len="med"/>
                      <a:tailEnd type="none" w="med" len="med"/>
                    </a:lnR>
                    <a:lnT>
                      <a:noFill/>
                    </a:lnT>
                    <a:lnB>
                      <a:noFill/>
                    </a:lnB>
                  </a:tcPr>
                </a:tc>
                <a:tc>
                  <a:txBody>
                    <a:bodyPr/>
                    <a:lstStyle/>
                    <a:p>
                      <a:pPr algn="r" fontAlgn="t">
                        <a:spcBef>
                          <a:spcPts val="0"/>
                        </a:spcBef>
                        <a:spcAft>
                          <a:spcPts val="0"/>
                        </a:spcAft>
                      </a:pPr>
                      <a:r>
                        <a:rPr lang="en-US" sz="900" b="0" i="0" u="none" strike="noStrike">
                          <a:solidFill>
                            <a:srgbClr val="000000"/>
                          </a:solidFill>
                          <a:effectLst/>
                          <a:latin typeface="ARIAL" panose="020B0604020202020204" pitchFamily="34" charset="0"/>
                        </a:rPr>
                        <a:t>10</a:t>
                      </a:r>
                      <a:endParaRPr lang="en-US" sz="1700" b="0" i="0" u="none" strike="noStrike">
                        <a:effectLst/>
                        <a:latin typeface="Arial" panose="020B0604020202020204" pitchFamily="34" charset="0"/>
                      </a:endParaRPr>
                    </a:p>
                  </a:txBody>
                  <a:tcPr marL="7044" marR="7044" marT="7044" marB="0">
                    <a:lnL w="6350" cap="flat" cmpd="sng" algn="ctr">
                      <a:solidFill>
                        <a:srgbClr val="999999"/>
                      </a:solidFill>
                      <a:prstDash val="solid"/>
                      <a:round/>
                      <a:headEnd type="none" w="med" len="med"/>
                      <a:tailEnd type="none" w="med" len="med"/>
                    </a:lnL>
                    <a:lnR w="6350" cap="flat" cmpd="sng" algn="ctr">
                      <a:solidFill>
                        <a:srgbClr val="999999"/>
                      </a:solidFill>
                      <a:prstDash val="solid"/>
                      <a:round/>
                      <a:headEnd type="none" w="med" len="med"/>
                      <a:tailEnd type="none" w="med" len="med"/>
                    </a:lnR>
                    <a:lnT>
                      <a:noFill/>
                    </a:lnT>
                    <a:lnB>
                      <a:noFill/>
                    </a:lnB>
                  </a:tcPr>
                </a:tc>
                <a:tc>
                  <a:txBody>
                    <a:bodyPr/>
                    <a:lstStyle/>
                    <a:p>
                      <a:pPr algn="r" fontAlgn="t">
                        <a:spcBef>
                          <a:spcPts val="0"/>
                        </a:spcBef>
                        <a:spcAft>
                          <a:spcPts val="0"/>
                        </a:spcAft>
                      </a:pPr>
                      <a:r>
                        <a:rPr lang="en-US" sz="900" b="0" i="0" u="none" strike="noStrike">
                          <a:solidFill>
                            <a:srgbClr val="000000"/>
                          </a:solidFill>
                          <a:effectLst/>
                          <a:latin typeface="ARIAL" panose="020B0604020202020204" pitchFamily="34" charset="0"/>
                        </a:rPr>
                        <a:t>12</a:t>
                      </a:r>
                      <a:endParaRPr lang="en-US" sz="1700" b="0" i="0" u="none" strike="noStrike">
                        <a:effectLst/>
                        <a:latin typeface="Arial" panose="020B0604020202020204" pitchFamily="34" charset="0"/>
                      </a:endParaRPr>
                    </a:p>
                  </a:txBody>
                  <a:tcPr marL="7044" marR="7044" marT="7044" marB="0">
                    <a:lnL w="6350" cap="flat" cmpd="sng" algn="ctr">
                      <a:solidFill>
                        <a:srgbClr val="999999"/>
                      </a:solidFill>
                      <a:prstDash val="solid"/>
                      <a:round/>
                      <a:headEnd type="none" w="med" len="med"/>
                      <a:tailEnd type="none" w="med" len="med"/>
                    </a:lnL>
                    <a:lnR w="6350" cap="flat" cmpd="sng" algn="ctr">
                      <a:solidFill>
                        <a:srgbClr val="999999"/>
                      </a:solidFill>
                      <a:prstDash val="solid"/>
                      <a:round/>
                      <a:headEnd type="none" w="med" len="med"/>
                      <a:tailEnd type="none" w="med" len="med"/>
                    </a:lnR>
                    <a:lnT>
                      <a:noFill/>
                    </a:lnT>
                    <a:lnB>
                      <a:noFill/>
                    </a:lnB>
                  </a:tcPr>
                </a:tc>
                <a:tc>
                  <a:txBody>
                    <a:bodyPr/>
                    <a:lstStyle/>
                    <a:p>
                      <a:pPr algn="r" fontAlgn="t">
                        <a:spcBef>
                          <a:spcPts val="0"/>
                        </a:spcBef>
                        <a:spcAft>
                          <a:spcPts val="0"/>
                        </a:spcAft>
                      </a:pPr>
                      <a:r>
                        <a:rPr lang="en-US" sz="900" b="0" i="0" u="none" strike="noStrike">
                          <a:solidFill>
                            <a:srgbClr val="000000"/>
                          </a:solidFill>
                          <a:effectLst/>
                          <a:latin typeface="ARIAL" panose="020B0604020202020204" pitchFamily="34" charset="0"/>
                        </a:rPr>
                        <a:t>14</a:t>
                      </a:r>
                      <a:endParaRPr lang="en-US" sz="1700" b="0" i="0" u="none" strike="noStrike">
                        <a:effectLst/>
                        <a:latin typeface="Arial" panose="020B0604020202020204" pitchFamily="34" charset="0"/>
                      </a:endParaRPr>
                    </a:p>
                  </a:txBody>
                  <a:tcPr marL="7044" marR="7044" marT="7044" marB="0">
                    <a:lnL w="6350" cap="flat" cmpd="sng" algn="ctr">
                      <a:solidFill>
                        <a:srgbClr val="999999"/>
                      </a:solidFill>
                      <a:prstDash val="solid"/>
                      <a:round/>
                      <a:headEnd type="none" w="med" len="med"/>
                      <a:tailEnd type="none" w="med" len="med"/>
                    </a:lnL>
                    <a:lnR w="6350" cap="flat" cmpd="sng" algn="ctr">
                      <a:solidFill>
                        <a:srgbClr val="999999"/>
                      </a:solidFill>
                      <a:prstDash val="solid"/>
                      <a:round/>
                      <a:headEnd type="none" w="med" len="med"/>
                      <a:tailEnd type="none" w="med" len="med"/>
                    </a:lnR>
                    <a:lnT>
                      <a:noFill/>
                    </a:lnT>
                    <a:lnB>
                      <a:noFill/>
                    </a:lnB>
                  </a:tcPr>
                </a:tc>
                <a:tc>
                  <a:txBody>
                    <a:bodyPr/>
                    <a:lstStyle/>
                    <a:p>
                      <a:pPr algn="r" fontAlgn="t">
                        <a:spcBef>
                          <a:spcPts val="0"/>
                        </a:spcBef>
                        <a:spcAft>
                          <a:spcPts val="0"/>
                        </a:spcAft>
                      </a:pPr>
                      <a:r>
                        <a:rPr lang="en-US" sz="900" b="0" i="0" u="none" strike="noStrike">
                          <a:solidFill>
                            <a:srgbClr val="000000"/>
                          </a:solidFill>
                          <a:effectLst/>
                          <a:latin typeface="ARIAL" panose="020B0604020202020204" pitchFamily="34" charset="0"/>
                        </a:rPr>
                        <a:t>19</a:t>
                      </a:r>
                      <a:endParaRPr lang="en-US" sz="1700" b="0" i="0" u="none" strike="noStrike">
                        <a:effectLst/>
                        <a:latin typeface="Arial" panose="020B0604020202020204" pitchFamily="34" charset="0"/>
                      </a:endParaRPr>
                    </a:p>
                  </a:txBody>
                  <a:tcPr marL="7044" marR="7044" marT="7044" marB="0">
                    <a:lnL w="6350" cap="flat" cmpd="sng" algn="ctr">
                      <a:solidFill>
                        <a:srgbClr val="999999"/>
                      </a:solidFill>
                      <a:prstDash val="solid"/>
                      <a:round/>
                      <a:headEnd type="none" w="med" len="med"/>
                      <a:tailEnd type="none" w="med" len="med"/>
                    </a:lnL>
                    <a:lnR w="6350" cap="flat" cmpd="sng" algn="ctr">
                      <a:solidFill>
                        <a:srgbClr val="999999"/>
                      </a:solidFill>
                      <a:prstDash val="solid"/>
                      <a:round/>
                      <a:headEnd type="none" w="med" len="med"/>
                      <a:tailEnd type="none" w="med" len="med"/>
                    </a:lnR>
                    <a:lnT>
                      <a:noFill/>
                    </a:lnT>
                    <a:lnB>
                      <a:noFill/>
                    </a:lnB>
                  </a:tcPr>
                </a:tc>
                <a:tc>
                  <a:txBody>
                    <a:bodyPr/>
                    <a:lstStyle/>
                    <a:p>
                      <a:pPr algn="r" fontAlgn="t">
                        <a:spcBef>
                          <a:spcPts val="0"/>
                        </a:spcBef>
                        <a:spcAft>
                          <a:spcPts val="0"/>
                        </a:spcAft>
                      </a:pPr>
                      <a:r>
                        <a:rPr lang="en-US" sz="900" b="0" i="0" u="none" strike="noStrike">
                          <a:solidFill>
                            <a:srgbClr val="000000"/>
                          </a:solidFill>
                          <a:effectLst/>
                          <a:latin typeface="ARIAL" panose="020B0604020202020204" pitchFamily="34" charset="0"/>
                        </a:rPr>
                        <a:t>8</a:t>
                      </a:r>
                      <a:endParaRPr lang="en-US" sz="1700" b="0" i="0" u="none" strike="noStrike">
                        <a:effectLst/>
                        <a:latin typeface="Arial" panose="020B0604020202020204" pitchFamily="34" charset="0"/>
                      </a:endParaRPr>
                    </a:p>
                  </a:txBody>
                  <a:tcPr marL="7044" marR="7044" marT="7044" marB="0">
                    <a:lnL w="6350" cap="flat" cmpd="sng" algn="ctr">
                      <a:solidFill>
                        <a:srgbClr val="999999"/>
                      </a:solidFill>
                      <a:prstDash val="solid"/>
                      <a:round/>
                      <a:headEnd type="none" w="med" len="med"/>
                      <a:tailEnd type="none" w="med" len="med"/>
                    </a:lnL>
                    <a:lnR w="6350" cap="flat" cmpd="sng" algn="ctr">
                      <a:solidFill>
                        <a:srgbClr val="999999"/>
                      </a:solidFill>
                      <a:prstDash val="solid"/>
                      <a:round/>
                      <a:headEnd type="none" w="med" len="med"/>
                      <a:tailEnd type="none" w="med" len="med"/>
                    </a:lnR>
                    <a:lnT>
                      <a:noFill/>
                    </a:lnT>
                    <a:lnB>
                      <a:noFill/>
                    </a:lnB>
                  </a:tcPr>
                </a:tc>
                <a:tc>
                  <a:txBody>
                    <a:bodyPr/>
                    <a:lstStyle/>
                    <a:p>
                      <a:pPr algn="r" fontAlgn="t">
                        <a:spcBef>
                          <a:spcPts val="0"/>
                        </a:spcBef>
                        <a:spcAft>
                          <a:spcPts val="0"/>
                        </a:spcAft>
                      </a:pPr>
                      <a:r>
                        <a:rPr lang="en-US" sz="900" b="0" i="0" u="none" strike="noStrike">
                          <a:solidFill>
                            <a:srgbClr val="000000"/>
                          </a:solidFill>
                          <a:effectLst/>
                          <a:latin typeface="ARIAL" panose="020B0604020202020204" pitchFamily="34" charset="0"/>
                        </a:rPr>
                        <a:t>24</a:t>
                      </a:r>
                      <a:endParaRPr lang="en-US" sz="1700" b="0" i="0" u="none" strike="noStrike">
                        <a:effectLst/>
                        <a:latin typeface="Arial" panose="020B0604020202020204" pitchFamily="34" charset="0"/>
                      </a:endParaRPr>
                    </a:p>
                  </a:txBody>
                  <a:tcPr marL="7044" marR="7044" marT="7044" marB="0">
                    <a:lnL w="6350" cap="flat" cmpd="sng" algn="ctr">
                      <a:solidFill>
                        <a:srgbClr val="999999"/>
                      </a:solidFill>
                      <a:prstDash val="solid"/>
                      <a:round/>
                      <a:headEnd type="none" w="med" len="med"/>
                      <a:tailEnd type="none" w="med" len="med"/>
                    </a:lnL>
                    <a:lnR w="6350" cap="flat" cmpd="sng" algn="ctr">
                      <a:solidFill>
                        <a:srgbClr val="999999"/>
                      </a:solidFill>
                      <a:prstDash val="solid"/>
                      <a:round/>
                      <a:headEnd type="none" w="med" len="med"/>
                      <a:tailEnd type="none" w="med" len="med"/>
                    </a:lnR>
                    <a:lnT>
                      <a:noFill/>
                    </a:lnT>
                    <a:lnB>
                      <a:noFill/>
                    </a:lnB>
                  </a:tcPr>
                </a:tc>
                <a:tc>
                  <a:txBody>
                    <a:bodyPr/>
                    <a:lstStyle/>
                    <a:p>
                      <a:pPr algn="r" fontAlgn="t">
                        <a:spcBef>
                          <a:spcPts val="0"/>
                        </a:spcBef>
                        <a:spcAft>
                          <a:spcPts val="0"/>
                        </a:spcAft>
                      </a:pPr>
                      <a:r>
                        <a:rPr lang="en-US" sz="900" b="0" i="0" u="none" strike="noStrike">
                          <a:solidFill>
                            <a:srgbClr val="000000"/>
                          </a:solidFill>
                          <a:effectLst/>
                          <a:latin typeface="ARIAL" panose="020B0604020202020204" pitchFamily="34" charset="0"/>
                        </a:rPr>
                        <a:t>104</a:t>
                      </a:r>
                      <a:endParaRPr lang="en-US" sz="1700" b="0" i="0" u="none" strike="noStrike">
                        <a:effectLst/>
                        <a:latin typeface="Arial" panose="020B0604020202020204" pitchFamily="34" charset="0"/>
                      </a:endParaRPr>
                    </a:p>
                  </a:txBody>
                  <a:tcPr marL="7044" marR="7044" marT="7044" marB="0">
                    <a:lnL w="6350" cap="flat" cmpd="sng" algn="ctr">
                      <a:solidFill>
                        <a:srgbClr val="999999"/>
                      </a:solidFill>
                      <a:prstDash val="solid"/>
                      <a:round/>
                      <a:headEnd type="none" w="med" len="med"/>
                      <a:tailEnd type="none" w="med" len="med"/>
                    </a:lnL>
                    <a:lnR w="6350" cap="flat" cmpd="sng" algn="ctr">
                      <a:solidFill>
                        <a:srgbClr val="999999"/>
                      </a:solidFill>
                      <a:prstDash val="solid"/>
                      <a:round/>
                      <a:headEnd type="none" w="med" len="med"/>
                      <a:tailEnd type="none" w="med" len="med"/>
                    </a:lnR>
                    <a:lnT>
                      <a:noFill/>
                    </a:lnT>
                    <a:lnB>
                      <a:noFill/>
                    </a:lnB>
                  </a:tcPr>
                </a:tc>
                <a:extLst>
                  <a:ext uri="{0D108BD9-81ED-4DB2-BD59-A6C34878D82A}">
                    <a16:rowId xmlns:a16="http://schemas.microsoft.com/office/drawing/2014/main" val="870203661"/>
                  </a:ext>
                </a:extLst>
              </a:tr>
              <a:tr h="181737">
                <a:tc>
                  <a:txBody>
                    <a:bodyPr/>
                    <a:lstStyle/>
                    <a:p>
                      <a:pPr algn="l" fontAlgn="t">
                        <a:spcBef>
                          <a:spcPts val="0"/>
                        </a:spcBef>
                        <a:spcAft>
                          <a:spcPts val="0"/>
                        </a:spcAft>
                      </a:pPr>
                      <a:r>
                        <a:rPr lang="en-US" sz="900" b="0" i="0" u="none" strike="noStrike">
                          <a:solidFill>
                            <a:srgbClr val="000000"/>
                          </a:solidFill>
                          <a:effectLst/>
                          <a:latin typeface="ARIAL" panose="020B0604020202020204" pitchFamily="34" charset="0"/>
                        </a:rPr>
                        <a:t>Rescheduled</a:t>
                      </a:r>
                      <a:endParaRPr lang="en-US" sz="1700" b="0" i="0" u="none" strike="noStrike">
                        <a:effectLst/>
                        <a:latin typeface="Arial" panose="020B0604020202020204" pitchFamily="34" charset="0"/>
                      </a:endParaRPr>
                    </a:p>
                  </a:txBody>
                  <a:tcPr marL="7044" marR="7044" marT="7044" marB="0">
                    <a:lnL w="6350" cap="flat" cmpd="sng" algn="ctr">
                      <a:solidFill>
                        <a:srgbClr val="999999"/>
                      </a:solidFill>
                      <a:prstDash val="solid"/>
                      <a:round/>
                      <a:headEnd type="none" w="med" len="med"/>
                      <a:tailEnd type="none" w="med" len="med"/>
                    </a:lnL>
                    <a:lnR w="6350" cap="flat" cmpd="sng" algn="ctr">
                      <a:solidFill>
                        <a:srgbClr val="999999"/>
                      </a:solidFill>
                      <a:prstDash val="solid"/>
                      <a:round/>
                      <a:headEnd type="none" w="med" len="med"/>
                      <a:tailEnd type="none" w="med" len="med"/>
                    </a:lnR>
                    <a:lnT>
                      <a:noFill/>
                    </a:lnT>
                    <a:lnB w="6350" cap="flat" cmpd="sng" algn="ctr">
                      <a:solidFill>
                        <a:srgbClr val="999999"/>
                      </a:solidFill>
                      <a:prstDash val="solid"/>
                      <a:round/>
                      <a:headEnd type="none" w="med" len="med"/>
                      <a:tailEnd type="none" w="med" len="med"/>
                    </a:lnB>
                  </a:tcPr>
                </a:tc>
                <a:tc>
                  <a:txBody>
                    <a:bodyPr/>
                    <a:lstStyle/>
                    <a:p>
                      <a:pPr algn="r" fontAlgn="t">
                        <a:spcBef>
                          <a:spcPts val="0"/>
                        </a:spcBef>
                        <a:spcAft>
                          <a:spcPts val="0"/>
                        </a:spcAft>
                      </a:pPr>
                      <a:r>
                        <a:rPr lang="en-US" sz="900" b="0" i="0" u="none" strike="noStrike">
                          <a:solidFill>
                            <a:srgbClr val="000000"/>
                          </a:solidFill>
                          <a:effectLst/>
                          <a:latin typeface="ARIAL" panose="020B0604020202020204" pitchFamily="34" charset="0"/>
                        </a:rPr>
                        <a:t>13</a:t>
                      </a:r>
                      <a:endParaRPr lang="en-US" sz="1700" b="0" i="0" u="none" strike="noStrike">
                        <a:effectLst/>
                        <a:latin typeface="Arial" panose="020B0604020202020204" pitchFamily="34" charset="0"/>
                      </a:endParaRPr>
                    </a:p>
                  </a:txBody>
                  <a:tcPr marL="7044" marR="7044" marT="7044" marB="0">
                    <a:lnL w="6350" cap="flat" cmpd="sng" algn="ctr">
                      <a:solidFill>
                        <a:srgbClr val="999999"/>
                      </a:solidFill>
                      <a:prstDash val="solid"/>
                      <a:round/>
                      <a:headEnd type="none" w="med" len="med"/>
                      <a:tailEnd type="none" w="med" len="med"/>
                    </a:lnL>
                    <a:lnR w="6350" cap="flat" cmpd="sng" algn="ctr">
                      <a:solidFill>
                        <a:srgbClr val="999999"/>
                      </a:solidFill>
                      <a:prstDash val="solid"/>
                      <a:round/>
                      <a:headEnd type="none" w="med" len="med"/>
                      <a:tailEnd type="none" w="med" len="med"/>
                    </a:lnR>
                    <a:lnT>
                      <a:noFill/>
                    </a:lnT>
                    <a:lnB w="6350" cap="flat" cmpd="sng" algn="ctr">
                      <a:solidFill>
                        <a:srgbClr val="999999"/>
                      </a:solidFill>
                      <a:prstDash val="solid"/>
                      <a:round/>
                      <a:headEnd type="none" w="med" len="med"/>
                      <a:tailEnd type="none" w="med" len="med"/>
                    </a:lnB>
                  </a:tcPr>
                </a:tc>
                <a:tc>
                  <a:txBody>
                    <a:bodyPr/>
                    <a:lstStyle/>
                    <a:p>
                      <a:pPr algn="r" fontAlgn="t">
                        <a:spcBef>
                          <a:spcPts val="0"/>
                        </a:spcBef>
                        <a:spcAft>
                          <a:spcPts val="0"/>
                        </a:spcAft>
                      </a:pPr>
                      <a:r>
                        <a:rPr lang="en-US" sz="900" b="0" i="0" u="none" strike="noStrike">
                          <a:solidFill>
                            <a:srgbClr val="000000"/>
                          </a:solidFill>
                          <a:effectLst/>
                          <a:latin typeface="ARIAL" panose="020B0604020202020204" pitchFamily="34" charset="0"/>
                        </a:rPr>
                        <a:t>11</a:t>
                      </a:r>
                      <a:endParaRPr lang="en-US" sz="1700" b="0" i="0" u="none" strike="noStrike">
                        <a:effectLst/>
                        <a:latin typeface="Arial" panose="020B0604020202020204" pitchFamily="34" charset="0"/>
                      </a:endParaRPr>
                    </a:p>
                  </a:txBody>
                  <a:tcPr marL="7044" marR="7044" marT="7044" marB="0">
                    <a:lnL w="6350" cap="flat" cmpd="sng" algn="ctr">
                      <a:solidFill>
                        <a:srgbClr val="999999"/>
                      </a:solidFill>
                      <a:prstDash val="solid"/>
                      <a:round/>
                      <a:headEnd type="none" w="med" len="med"/>
                      <a:tailEnd type="none" w="med" len="med"/>
                    </a:lnL>
                    <a:lnR w="6350" cap="flat" cmpd="sng" algn="ctr">
                      <a:solidFill>
                        <a:srgbClr val="999999"/>
                      </a:solidFill>
                      <a:prstDash val="solid"/>
                      <a:round/>
                      <a:headEnd type="none" w="med" len="med"/>
                      <a:tailEnd type="none" w="med" len="med"/>
                    </a:lnR>
                    <a:lnT>
                      <a:noFill/>
                    </a:lnT>
                    <a:lnB w="6350" cap="flat" cmpd="sng" algn="ctr">
                      <a:solidFill>
                        <a:srgbClr val="999999"/>
                      </a:solidFill>
                      <a:prstDash val="solid"/>
                      <a:round/>
                      <a:headEnd type="none" w="med" len="med"/>
                      <a:tailEnd type="none" w="med" len="med"/>
                    </a:lnB>
                  </a:tcPr>
                </a:tc>
                <a:tc>
                  <a:txBody>
                    <a:bodyPr/>
                    <a:lstStyle/>
                    <a:p>
                      <a:pPr algn="r" fontAlgn="t">
                        <a:spcBef>
                          <a:spcPts val="0"/>
                        </a:spcBef>
                        <a:spcAft>
                          <a:spcPts val="0"/>
                        </a:spcAft>
                      </a:pPr>
                      <a:r>
                        <a:rPr lang="en-US" sz="900" b="0" i="0" u="none" strike="noStrike">
                          <a:solidFill>
                            <a:srgbClr val="000000"/>
                          </a:solidFill>
                          <a:effectLst/>
                          <a:latin typeface="ARIAL" panose="020B0604020202020204" pitchFamily="34" charset="0"/>
                        </a:rPr>
                        <a:t>10</a:t>
                      </a:r>
                      <a:endParaRPr lang="en-US" sz="1700" b="0" i="0" u="none" strike="noStrike">
                        <a:effectLst/>
                        <a:latin typeface="Arial" panose="020B0604020202020204" pitchFamily="34" charset="0"/>
                      </a:endParaRPr>
                    </a:p>
                  </a:txBody>
                  <a:tcPr marL="7044" marR="7044" marT="7044" marB="0">
                    <a:lnL w="6350" cap="flat" cmpd="sng" algn="ctr">
                      <a:solidFill>
                        <a:srgbClr val="999999"/>
                      </a:solidFill>
                      <a:prstDash val="solid"/>
                      <a:round/>
                      <a:headEnd type="none" w="med" len="med"/>
                      <a:tailEnd type="none" w="med" len="med"/>
                    </a:lnL>
                    <a:lnR w="6350" cap="flat" cmpd="sng" algn="ctr">
                      <a:solidFill>
                        <a:srgbClr val="999999"/>
                      </a:solidFill>
                      <a:prstDash val="solid"/>
                      <a:round/>
                      <a:headEnd type="none" w="med" len="med"/>
                      <a:tailEnd type="none" w="med" len="med"/>
                    </a:lnR>
                    <a:lnT>
                      <a:noFill/>
                    </a:lnT>
                    <a:lnB w="6350" cap="flat" cmpd="sng" algn="ctr">
                      <a:solidFill>
                        <a:srgbClr val="999999"/>
                      </a:solidFill>
                      <a:prstDash val="solid"/>
                      <a:round/>
                      <a:headEnd type="none" w="med" len="med"/>
                      <a:tailEnd type="none" w="med" len="med"/>
                    </a:lnB>
                  </a:tcPr>
                </a:tc>
                <a:tc>
                  <a:txBody>
                    <a:bodyPr/>
                    <a:lstStyle/>
                    <a:p>
                      <a:pPr algn="r" fontAlgn="t">
                        <a:spcBef>
                          <a:spcPts val="0"/>
                        </a:spcBef>
                        <a:spcAft>
                          <a:spcPts val="0"/>
                        </a:spcAft>
                      </a:pPr>
                      <a:r>
                        <a:rPr lang="en-US" sz="900" b="0" i="0" u="none" strike="noStrike">
                          <a:solidFill>
                            <a:srgbClr val="000000"/>
                          </a:solidFill>
                          <a:effectLst/>
                          <a:latin typeface="ARIAL" panose="020B0604020202020204" pitchFamily="34" charset="0"/>
                        </a:rPr>
                        <a:t>10</a:t>
                      </a:r>
                      <a:endParaRPr lang="en-US" sz="1700" b="0" i="0" u="none" strike="noStrike">
                        <a:effectLst/>
                        <a:latin typeface="Arial" panose="020B0604020202020204" pitchFamily="34" charset="0"/>
                      </a:endParaRPr>
                    </a:p>
                  </a:txBody>
                  <a:tcPr marL="7044" marR="7044" marT="7044" marB="0">
                    <a:lnL w="6350" cap="flat" cmpd="sng" algn="ctr">
                      <a:solidFill>
                        <a:srgbClr val="999999"/>
                      </a:solidFill>
                      <a:prstDash val="solid"/>
                      <a:round/>
                      <a:headEnd type="none" w="med" len="med"/>
                      <a:tailEnd type="none" w="med" len="med"/>
                    </a:lnL>
                    <a:lnR w="6350" cap="flat" cmpd="sng" algn="ctr">
                      <a:solidFill>
                        <a:srgbClr val="999999"/>
                      </a:solidFill>
                      <a:prstDash val="solid"/>
                      <a:round/>
                      <a:headEnd type="none" w="med" len="med"/>
                      <a:tailEnd type="none" w="med" len="med"/>
                    </a:lnR>
                    <a:lnT>
                      <a:noFill/>
                    </a:lnT>
                    <a:lnB w="6350" cap="flat" cmpd="sng" algn="ctr">
                      <a:solidFill>
                        <a:srgbClr val="999999"/>
                      </a:solidFill>
                      <a:prstDash val="solid"/>
                      <a:round/>
                      <a:headEnd type="none" w="med" len="med"/>
                      <a:tailEnd type="none" w="med" len="med"/>
                    </a:lnB>
                  </a:tcPr>
                </a:tc>
                <a:tc>
                  <a:txBody>
                    <a:bodyPr/>
                    <a:lstStyle/>
                    <a:p>
                      <a:pPr algn="r" fontAlgn="t">
                        <a:spcBef>
                          <a:spcPts val="0"/>
                        </a:spcBef>
                        <a:spcAft>
                          <a:spcPts val="0"/>
                        </a:spcAft>
                      </a:pPr>
                      <a:r>
                        <a:rPr lang="en-US" sz="900" b="0" i="0" u="none" strike="noStrike">
                          <a:solidFill>
                            <a:srgbClr val="000000"/>
                          </a:solidFill>
                          <a:effectLst/>
                          <a:latin typeface="ARIAL" panose="020B0604020202020204" pitchFamily="34" charset="0"/>
                        </a:rPr>
                        <a:t>5</a:t>
                      </a:r>
                      <a:endParaRPr lang="en-US" sz="1700" b="0" i="0" u="none" strike="noStrike">
                        <a:effectLst/>
                        <a:latin typeface="Arial" panose="020B0604020202020204" pitchFamily="34" charset="0"/>
                      </a:endParaRPr>
                    </a:p>
                  </a:txBody>
                  <a:tcPr marL="7044" marR="7044" marT="7044" marB="0">
                    <a:lnL w="6350" cap="flat" cmpd="sng" algn="ctr">
                      <a:solidFill>
                        <a:srgbClr val="999999"/>
                      </a:solidFill>
                      <a:prstDash val="solid"/>
                      <a:round/>
                      <a:headEnd type="none" w="med" len="med"/>
                      <a:tailEnd type="none" w="med" len="med"/>
                    </a:lnL>
                    <a:lnR w="6350" cap="flat" cmpd="sng" algn="ctr">
                      <a:solidFill>
                        <a:srgbClr val="999999"/>
                      </a:solidFill>
                      <a:prstDash val="solid"/>
                      <a:round/>
                      <a:headEnd type="none" w="med" len="med"/>
                      <a:tailEnd type="none" w="med" len="med"/>
                    </a:lnR>
                    <a:lnT>
                      <a:noFill/>
                    </a:lnT>
                    <a:lnB w="6350" cap="flat" cmpd="sng" algn="ctr">
                      <a:solidFill>
                        <a:srgbClr val="999999"/>
                      </a:solidFill>
                      <a:prstDash val="solid"/>
                      <a:round/>
                      <a:headEnd type="none" w="med" len="med"/>
                      <a:tailEnd type="none" w="med" len="med"/>
                    </a:lnB>
                  </a:tcPr>
                </a:tc>
                <a:tc>
                  <a:txBody>
                    <a:bodyPr/>
                    <a:lstStyle/>
                    <a:p>
                      <a:pPr algn="r" fontAlgn="t">
                        <a:spcBef>
                          <a:spcPts val="0"/>
                        </a:spcBef>
                        <a:spcAft>
                          <a:spcPts val="0"/>
                        </a:spcAft>
                      </a:pPr>
                      <a:r>
                        <a:rPr lang="en-US" sz="900" b="0" i="0" u="none" strike="noStrike">
                          <a:solidFill>
                            <a:srgbClr val="000000"/>
                          </a:solidFill>
                          <a:effectLst/>
                          <a:latin typeface="ARIAL" panose="020B0604020202020204" pitchFamily="34" charset="0"/>
                        </a:rPr>
                        <a:t>6</a:t>
                      </a:r>
                      <a:endParaRPr lang="en-US" sz="1700" b="0" i="0" u="none" strike="noStrike">
                        <a:effectLst/>
                        <a:latin typeface="Arial" panose="020B0604020202020204" pitchFamily="34" charset="0"/>
                      </a:endParaRPr>
                    </a:p>
                  </a:txBody>
                  <a:tcPr marL="7044" marR="7044" marT="7044" marB="0">
                    <a:lnL w="6350" cap="flat" cmpd="sng" algn="ctr">
                      <a:solidFill>
                        <a:srgbClr val="999999"/>
                      </a:solidFill>
                      <a:prstDash val="solid"/>
                      <a:round/>
                      <a:headEnd type="none" w="med" len="med"/>
                      <a:tailEnd type="none" w="med" len="med"/>
                    </a:lnL>
                    <a:lnR w="6350" cap="flat" cmpd="sng" algn="ctr">
                      <a:solidFill>
                        <a:srgbClr val="999999"/>
                      </a:solidFill>
                      <a:prstDash val="solid"/>
                      <a:round/>
                      <a:headEnd type="none" w="med" len="med"/>
                      <a:tailEnd type="none" w="med" len="med"/>
                    </a:lnR>
                    <a:lnT>
                      <a:noFill/>
                    </a:lnT>
                    <a:lnB w="6350" cap="flat" cmpd="sng" algn="ctr">
                      <a:solidFill>
                        <a:srgbClr val="999999"/>
                      </a:solidFill>
                      <a:prstDash val="solid"/>
                      <a:round/>
                      <a:headEnd type="none" w="med" len="med"/>
                      <a:tailEnd type="none" w="med" len="med"/>
                    </a:lnB>
                  </a:tcPr>
                </a:tc>
                <a:tc>
                  <a:txBody>
                    <a:bodyPr/>
                    <a:lstStyle/>
                    <a:p>
                      <a:pPr algn="r" fontAlgn="t">
                        <a:spcBef>
                          <a:spcPts val="0"/>
                        </a:spcBef>
                        <a:spcAft>
                          <a:spcPts val="0"/>
                        </a:spcAft>
                      </a:pPr>
                      <a:r>
                        <a:rPr lang="en-US" sz="900" b="0" i="0" u="none" strike="noStrike">
                          <a:solidFill>
                            <a:srgbClr val="000000"/>
                          </a:solidFill>
                          <a:effectLst/>
                          <a:latin typeface="ARIAL" panose="020B0604020202020204" pitchFamily="34" charset="0"/>
                        </a:rPr>
                        <a:t>10</a:t>
                      </a:r>
                      <a:endParaRPr lang="en-US" sz="1700" b="0" i="0" u="none" strike="noStrike">
                        <a:effectLst/>
                        <a:latin typeface="Arial" panose="020B0604020202020204" pitchFamily="34" charset="0"/>
                      </a:endParaRPr>
                    </a:p>
                  </a:txBody>
                  <a:tcPr marL="7044" marR="7044" marT="7044" marB="0">
                    <a:lnL w="6350" cap="flat" cmpd="sng" algn="ctr">
                      <a:solidFill>
                        <a:srgbClr val="999999"/>
                      </a:solidFill>
                      <a:prstDash val="solid"/>
                      <a:round/>
                      <a:headEnd type="none" w="med" len="med"/>
                      <a:tailEnd type="none" w="med" len="med"/>
                    </a:lnL>
                    <a:lnR w="6350" cap="flat" cmpd="sng" algn="ctr">
                      <a:solidFill>
                        <a:srgbClr val="999999"/>
                      </a:solidFill>
                      <a:prstDash val="solid"/>
                      <a:round/>
                      <a:headEnd type="none" w="med" len="med"/>
                      <a:tailEnd type="none" w="med" len="med"/>
                    </a:lnR>
                    <a:lnT>
                      <a:noFill/>
                    </a:lnT>
                    <a:lnB w="6350" cap="flat" cmpd="sng" algn="ctr">
                      <a:solidFill>
                        <a:srgbClr val="999999"/>
                      </a:solidFill>
                      <a:prstDash val="solid"/>
                      <a:round/>
                      <a:headEnd type="none" w="med" len="med"/>
                      <a:tailEnd type="none" w="med" len="med"/>
                    </a:lnB>
                  </a:tcPr>
                </a:tc>
                <a:tc>
                  <a:txBody>
                    <a:bodyPr/>
                    <a:lstStyle/>
                    <a:p>
                      <a:pPr algn="r" fontAlgn="t">
                        <a:spcBef>
                          <a:spcPts val="0"/>
                        </a:spcBef>
                        <a:spcAft>
                          <a:spcPts val="0"/>
                        </a:spcAft>
                      </a:pPr>
                      <a:r>
                        <a:rPr lang="en-US" sz="900" b="0" i="0" u="none" strike="noStrike">
                          <a:solidFill>
                            <a:srgbClr val="000000"/>
                          </a:solidFill>
                          <a:effectLst/>
                          <a:latin typeface="ARIAL" panose="020B0604020202020204" pitchFamily="34" charset="0"/>
                        </a:rPr>
                        <a:t>65</a:t>
                      </a:r>
                      <a:endParaRPr lang="en-US" sz="1700" b="0" i="0" u="none" strike="noStrike">
                        <a:effectLst/>
                        <a:latin typeface="Arial" panose="020B0604020202020204" pitchFamily="34" charset="0"/>
                      </a:endParaRPr>
                    </a:p>
                  </a:txBody>
                  <a:tcPr marL="7044" marR="7044" marT="7044" marB="0">
                    <a:lnL w="6350" cap="flat" cmpd="sng" algn="ctr">
                      <a:solidFill>
                        <a:srgbClr val="999999"/>
                      </a:solidFill>
                      <a:prstDash val="solid"/>
                      <a:round/>
                      <a:headEnd type="none" w="med" len="med"/>
                      <a:tailEnd type="none" w="med" len="med"/>
                    </a:lnL>
                    <a:lnR w="6350" cap="flat" cmpd="sng" algn="ctr">
                      <a:solidFill>
                        <a:srgbClr val="999999"/>
                      </a:solidFill>
                      <a:prstDash val="solid"/>
                      <a:round/>
                      <a:headEnd type="none" w="med" len="med"/>
                      <a:tailEnd type="none" w="med" len="med"/>
                    </a:lnR>
                    <a:lnT>
                      <a:noFill/>
                    </a:lnT>
                    <a:lnB w="635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3885646391"/>
                  </a:ext>
                </a:extLst>
              </a:tr>
              <a:tr h="181737">
                <a:tc>
                  <a:txBody>
                    <a:bodyPr/>
                    <a:lstStyle/>
                    <a:p>
                      <a:pPr algn="l" fontAlgn="t">
                        <a:spcBef>
                          <a:spcPts val="0"/>
                        </a:spcBef>
                        <a:spcAft>
                          <a:spcPts val="0"/>
                        </a:spcAft>
                      </a:pPr>
                      <a:r>
                        <a:rPr lang="en-US" sz="900" b="0" i="0" u="none" strike="noStrike">
                          <a:solidFill>
                            <a:srgbClr val="000000"/>
                          </a:solidFill>
                          <a:effectLst/>
                          <a:latin typeface="ARIAL" panose="020B0604020202020204" pitchFamily="34" charset="0"/>
                        </a:rPr>
                        <a:t>Grand Total</a:t>
                      </a:r>
                      <a:endParaRPr lang="en-US" sz="1700" b="0" i="0" u="none" strike="noStrike">
                        <a:effectLst/>
                        <a:latin typeface="Arial" panose="020B0604020202020204" pitchFamily="34" charset="0"/>
                      </a:endParaRPr>
                    </a:p>
                  </a:txBody>
                  <a:tcPr marL="7044" marR="7044" marT="7044" marB="0">
                    <a:lnL w="6350" cap="flat" cmpd="sng" algn="ctr">
                      <a:solidFill>
                        <a:srgbClr val="999999"/>
                      </a:solidFill>
                      <a:prstDash val="solid"/>
                      <a:round/>
                      <a:headEnd type="none" w="med" len="med"/>
                      <a:tailEnd type="none" w="med" len="med"/>
                    </a:lnL>
                    <a:lnR w="6350" cap="flat" cmpd="sng" algn="ctr">
                      <a:solidFill>
                        <a:srgbClr val="999999"/>
                      </a:solidFill>
                      <a:prstDash val="solid"/>
                      <a:round/>
                      <a:headEnd type="none" w="med" len="med"/>
                      <a:tailEnd type="none" w="med" len="med"/>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spcBef>
                          <a:spcPts val="0"/>
                        </a:spcBef>
                        <a:spcAft>
                          <a:spcPts val="0"/>
                        </a:spcAft>
                      </a:pPr>
                      <a:r>
                        <a:rPr lang="en-US" sz="900" b="0" i="0" u="none" strike="noStrike">
                          <a:solidFill>
                            <a:srgbClr val="000000"/>
                          </a:solidFill>
                          <a:effectLst/>
                          <a:latin typeface="ARIAL" panose="020B0604020202020204" pitchFamily="34" charset="0"/>
                        </a:rPr>
                        <a:t>702</a:t>
                      </a:r>
                      <a:endParaRPr lang="en-US" sz="1700" b="0" i="0" u="none" strike="noStrike">
                        <a:effectLst/>
                        <a:latin typeface="Arial" panose="020B0604020202020204" pitchFamily="34" charset="0"/>
                      </a:endParaRPr>
                    </a:p>
                  </a:txBody>
                  <a:tcPr marL="7044" marR="7044" marT="7044" marB="0">
                    <a:lnL w="6350" cap="flat" cmpd="sng" algn="ctr">
                      <a:solidFill>
                        <a:srgbClr val="999999"/>
                      </a:solidFill>
                      <a:prstDash val="solid"/>
                      <a:round/>
                      <a:headEnd type="none" w="med" len="med"/>
                      <a:tailEnd type="none" w="med" len="med"/>
                    </a:lnL>
                    <a:lnR w="6350" cap="flat" cmpd="sng" algn="ctr">
                      <a:solidFill>
                        <a:srgbClr val="999999"/>
                      </a:solidFill>
                      <a:prstDash val="solid"/>
                      <a:round/>
                      <a:headEnd type="none" w="med" len="med"/>
                      <a:tailEnd type="none" w="med" len="med"/>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spcBef>
                          <a:spcPts val="0"/>
                        </a:spcBef>
                        <a:spcAft>
                          <a:spcPts val="0"/>
                        </a:spcAft>
                      </a:pPr>
                      <a:r>
                        <a:rPr lang="en-US" sz="900" b="0" i="0" u="none" strike="noStrike">
                          <a:solidFill>
                            <a:srgbClr val="000000"/>
                          </a:solidFill>
                          <a:effectLst/>
                          <a:latin typeface="ARIAL" panose="020B0604020202020204" pitchFamily="34" charset="0"/>
                        </a:rPr>
                        <a:t>691</a:t>
                      </a:r>
                      <a:endParaRPr lang="en-US" sz="1700" b="0" i="0" u="none" strike="noStrike">
                        <a:effectLst/>
                        <a:latin typeface="Arial" panose="020B0604020202020204" pitchFamily="34" charset="0"/>
                      </a:endParaRPr>
                    </a:p>
                  </a:txBody>
                  <a:tcPr marL="7044" marR="7044" marT="7044" marB="0">
                    <a:lnL w="6350" cap="flat" cmpd="sng" algn="ctr">
                      <a:solidFill>
                        <a:srgbClr val="999999"/>
                      </a:solidFill>
                      <a:prstDash val="solid"/>
                      <a:round/>
                      <a:headEnd type="none" w="med" len="med"/>
                      <a:tailEnd type="none" w="med" len="med"/>
                    </a:lnL>
                    <a:lnR w="6350" cap="flat" cmpd="sng" algn="ctr">
                      <a:solidFill>
                        <a:srgbClr val="999999"/>
                      </a:solidFill>
                      <a:prstDash val="solid"/>
                      <a:round/>
                      <a:headEnd type="none" w="med" len="med"/>
                      <a:tailEnd type="none" w="med" len="med"/>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spcBef>
                          <a:spcPts val="0"/>
                        </a:spcBef>
                        <a:spcAft>
                          <a:spcPts val="0"/>
                        </a:spcAft>
                      </a:pPr>
                      <a:r>
                        <a:rPr lang="en-US" sz="900" b="0" i="0" u="none" strike="noStrike">
                          <a:solidFill>
                            <a:srgbClr val="000000"/>
                          </a:solidFill>
                          <a:effectLst/>
                          <a:latin typeface="ARIAL" panose="020B0604020202020204" pitchFamily="34" charset="0"/>
                        </a:rPr>
                        <a:t>765</a:t>
                      </a:r>
                      <a:endParaRPr lang="en-US" sz="1700" b="0" i="0" u="none" strike="noStrike">
                        <a:effectLst/>
                        <a:latin typeface="Arial" panose="020B0604020202020204" pitchFamily="34" charset="0"/>
                      </a:endParaRPr>
                    </a:p>
                  </a:txBody>
                  <a:tcPr marL="7044" marR="7044" marT="7044" marB="0">
                    <a:lnL w="6350" cap="flat" cmpd="sng" algn="ctr">
                      <a:solidFill>
                        <a:srgbClr val="999999"/>
                      </a:solidFill>
                      <a:prstDash val="solid"/>
                      <a:round/>
                      <a:headEnd type="none" w="med" len="med"/>
                      <a:tailEnd type="none" w="med" len="med"/>
                    </a:lnL>
                    <a:lnR w="6350" cap="flat" cmpd="sng" algn="ctr">
                      <a:solidFill>
                        <a:srgbClr val="999999"/>
                      </a:solidFill>
                      <a:prstDash val="solid"/>
                      <a:round/>
                      <a:headEnd type="none" w="med" len="med"/>
                      <a:tailEnd type="none" w="med" len="med"/>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spcBef>
                          <a:spcPts val="0"/>
                        </a:spcBef>
                        <a:spcAft>
                          <a:spcPts val="0"/>
                        </a:spcAft>
                      </a:pPr>
                      <a:r>
                        <a:rPr lang="en-US" sz="900" b="0" i="0" u="none" strike="noStrike">
                          <a:solidFill>
                            <a:srgbClr val="000000"/>
                          </a:solidFill>
                          <a:effectLst/>
                          <a:latin typeface="ARIAL" panose="020B0604020202020204" pitchFamily="34" charset="0"/>
                        </a:rPr>
                        <a:t>720</a:t>
                      </a:r>
                      <a:endParaRPr lang="en-US" sz="1700" b="0" i="0" u="none" strike="noStrike">
                        <a:effectLst/>
                        <a:latin typeface="Arial" panose="020B0604020202020204" pitchFamily="34" charset="0"/>
                      </a:endParaRPr>
                    </a:p>
                  </a:txBody>
                  <a:tcPr marL="7044" marR="7044" marT="7044" marB="0">
                    <a:lnL w="6350" cap="flat" cmpd="sng" algn="ctr">
                      <a:solidFill>
                        <a:srgbClr val="999999"/>
                      </a:solidFill>
                      <a:prstDash val="solid"/>
                      <a:round/>
                      <a:headEnd type="none" w="med" len="med"/>
                      <a:tailEnd type="none" w="med" len="med"/>
                    </a:lnL>
                    <a:lnR w="6350" cap="flat" cmpd="sng" algn="ctr">
                      <a:solidFill>
                        <a:srgbClr val="999999"/>
                      </a:solidFill>
                      <a:prstDash val="solid"/>
                      <a:round/>
                      <a:headEnd type="none" w="med" len="med"/>
                      <a:tailEnd type="none" w="med" len="med"/>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spcBef>
                          <a:spcPts val="0"/>
                        </a:spcBef>
                        <a:spcAft>
                          <a:spcPts val="0"/>
                        </a:spcAft>
                      </a:pPr>
                      <a:r>
                        <a:rPr lang="en-US" sz="900" b="0" i="0" u="none" strike="noStrike">
                          <a:solidFill>
                            <a:srgbClr val="000000"/>
                          </a:solidFill>
                          <a:effectLst/>
                          <a:latin typeface="ARIAL" panose="020B0604020202020204" pitchFamily="34" charset="0"/>
                        </a:rPr>
                        <a:t>689</a:t>
                      </a:r>
                      <a:endParaRPr lang="en-US" sz="1700" b="0" i="0" u="none" strike="noStrike">
                        <a:effectLst/>
                        <a:latin typeface="Arial" panose="020B0604020202020204" pitchFamily="34" charset="0"/>
                      </a:endParaRPr>
                    </a:p>
                  </a:txBody>
                  <a:tcPr marL="7044" marR="7044" marT="7044" marB="0">
                    <a:lnL w="6350" cap="flat" cmpd="sng" algn="ctr">
                      <a:solidFill>
                        <a:srgbClr val="999999"/>
                      </a:solidFill>
                      <a:prstDash val="solid"/>
                      <a:round/>
                      <a:headEnd type="none" w="med" len="med"/>
                      <a:tailEnd type="none" w="med" len="med"/>
                    </a:lnL>
                    <a:lnR w="6350" cap="flat" cmpd="sng" algn="ctr">
                      <a:solidFill>
                        <a:srgbClr val="999999"/>
                      </a:solidFill>
                      <a:prstDash val="solid"/>
                      <a:round/>
                      <a:headEnd type="none" w="med" len="med"/>
                      <a:tailEnd type="none" w="med" len="med"/>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spcBef>
                          <a:spcPts val="0"/>
                        </a:spcBef>
                        <a:spcAft>
                          <a:spcPts val="0"/>
                        </a:spcAft>
                      </a:pPr>
                      <a:r>
                        <a:rPr lang="en-US" sz="900" b="0" i="0" u="none" strike="noStrike">
                          <a:solidFill>
                            <a:srgbClr val="000000"/>
                          </a:solidFill>
                          <a:effectLst/>
                          <a:latin typeface="ARIAL" panose="020B0604020202020204" pitchFamily="34" charset="0"/>
                        </a:rPr>
                        <a:t>656</a:t>
                      </a:r>
                      <a:endParaRPr lang="en-US" sz="1700" b="0" i="0" u="none" strike="noStrike">
                        <a:effectLst/>
                        <a:latin typeface="Arial" panose="020B0604020202020204" pitchFamily="34" charset="0"/>
                      </a:endParaRPr>
                    </a:p>
                  </a:txBody>
                  <a:tcPr marL="7044" marR="7044" marT="7044" marB="0">
                    <a:lnL w="6350" cap="flat" cmpd="sng" algn="ctr">
                      <a:solidFill>
                        <a:srgbClr val="999999"/>
                      </a:solidFill>
                      <a:prstDash val="solid"/>
                      <a:round/>
                      <a:headEnd type="none" w="med" len="med"/>
                      <a:tailEnd type="none" w="med" len="med"/>
                    </a:lnL>
                    <a:lnR w="6350" cap="flat" cmpd="sng" algn="ctr">
                      <a:solidFill>
                        <a:srgbClr val="999999"/>
                      </a:solidFill>
                      <a:prstDash val="solid"/>
                      <a:round/>
                      <a:headEnd type="none" w="med" len="med"/>
                      <a:tailEnd type="none" w="med" len="med"/>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spcBef>
                          <a:spcPts val="0"/>
                        </a:spcBef>
                        <a:spcAft>
                          <a:spcPts val="0"/>
                        </a:spcAft>
                      </a:pPr>
                      <a:r>
                        <a:rPr lang="en-US" sz="900" b="0" i="0" u="none" strike="noStrike">
                          <a:solidFill>
                            <a:srgbClr val="000000"/>
                          </a:solidFill>
                          <a:effectLst/>
                          <a:latin typeface="ARIAL" panose="020B0604020202020204" pitchFamily="34" charset="0"/>
                        </a:rPr>
                        <a:t>750</a:t>
                      </a:r>
                      <a:endParaRPr lang="en-US" sz="1700" b="0" i="0" u="none" strike="noStrike">
                        <a:effectLst/>
                        <a:latin typeface="Arial" panose="020B0604020202020204" pitchFamily="34" charset="0"/>
                      </a:endParaRPr>
                    </a:p>
                  </a:txBody>
                  <a:tcPr marL="7044" marR="7044" marT="7044" marB="0">
                    <a:lnL w="6350" cap="flat" cmpd="sng" algn="ctr">
                      <a:solidFill>
                        <a:srgbClr val="999999"/>
                      </a:solidFill>
                      <a:prstDash val="solid"/>
                      <a:round/>
                      <a:headEnd type="none" w="med" len="med"/>
                      <a:tailEnd type="none" w="med" len="med"/>
                    </a:lnL>
                    <a:lnR w="6350" cap="flat" cmpd="sng" algn="ctr">
                      <a:solidFill>
                        <a:srgbClr val="999999"/>
                      </a:solidFill>
                      <a:prstDash val="solid"/>
                      <a:round/>
                      <a:headEnd type="none" w="med" len="med"/>
                      <a:tailEnd type="none" w="med" len="med"/>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spcBef>
                          <a:spcPts val="0"/>
                        </a:spcBef>
                        <a:spcAft>
                          <a:spcPts val="0"/>
                        </a:spcAft>
                      </a:pPr>
                      <a:r>
                        <a:rPr lang="en-US" sz="900" b="0" i="0" u="none" strike="noStrike">
                          <a:solidFill>
                            <a:srgbClr val="000000"/>
                          </a:solidFill>
                          <a:effectLst/>
                          <a:latin typeface="ARIAL" panose="020B0604020202020204" pitchFamily="34" charset="0"/>
                        </a:rPr>
                        <a:t>4973</a:t>
                      </a:r>
                      <a:endParaRPr lang="en-US" sz="1700" b="0" i="0" u="none" strike="noStrike">
                        <a:effectLst/>
                        <a:latin typeface="Arial" panose="020B0604020202020204" pitchFamily="34" charset="0"/>
                      </a:endParaRPr>
                    </a:p>
                  </a:txBody>
                  <a:tcPr marL="7044" marR="7044" marT="7044" marB="0">
                    <a:lnL w="6350" cap="flat" cmpd="sng" algn="ctr">
                      <a:solidFill>
                        <a:srgbClr val="999999"/>
                      </a:solidFill>
                      <a:prstDash val="solid"/>
                      <a:round/>
                      <a:headEnd type="none" w="med" len="med"/>
                      <a:tailEnd type="none" w="med" len="med"/>
                    </a:lnL>
                    <a:lnR w="6350" cap="flat" cmpd="sng" algn="ctr">
                      <a:solidFill>
                        <a:srgbClr val="999999"/>
                      </a:solidFill>
                      <a:prstDash val="solid"/>
                      <a:round/>
                      <a:headEnd type="none" w="med" len="med"/>
                      <a:tailEnd type="none" w="med" len="med"/>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761607497"/>
                  </a:ext>
                </a:extLst>
              </a:tr>
              <a:tr h="345159">
                <a:tc>
                  <a:txBody>
                    <a:bodyPr/>
                    <a:lstStyle/>
                    <a:p>
                      <a:pPr algn="l" fontAlgn="t">
                        <a:spcBef>
                          <a:spcPts val="0"/>
                        </a:spcBef>
                        <a:spcAft>
                          <a:spcPts val="0"/>
                        </a:spcAft>
                      </a:pPr>
                      <a:endParaRPr lang="en-US" sz="1700" b="0" i="0" u="none" strike="noStrike">
                        <a:effectLst/>
                        <a:latin typeface="Arial" panose="020B0604020202020204" pitchFamily="34" charset="0"/>
                      </a:endParaRPr>
                    </a:p>
                  </a:txBody>
                  <a:tcPr marL="7044" marR="7044" marT="7044" marB="0">
                    <a:lnL>
                      <a:noFill/>
                    </a:lnL>
                    <a:lnR>
                      <a:noFill/>
                    </a:lnR>
                    <a:lnT w="6350" cap="flat" cmpd="sng" algn="ctr">
                      <a:solidFill>
                        <a:srgbClr val="999999"/>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endParaRPr lang="en-US" sz="1700" b="0" i="0" u="none" strike="noStrike">
                        <a:effectLst/>
                        <a:latin typeface="Arial" panose="020B0604020202020204" pitchFamily="34" charset="0"/>
                      </a:endParaRPr>
                    </a:p>
                  </a:txBody>
                  <a:tcPr marL="7044" marR="7044" marT="7044" marB="0">
                    <a:lnL>
                      <a:noFill/>
                    </a:lnL>
                    <a:lnR>
                      <a:noFill/>
                    </a:lnR>
                    <a:lnT w="6350" cap="flat" cmpd="sng" algn="ctr">
                      <a:solidFill>
                        <a:srgbClr val="999999"/>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endParaRPr lang="en-US" sz="1700" b="0" i="0" u="none" strike="noStrike">
                        <a:effectLst/>
                        <a:latin typeface="Arial" panose="020B0604020202020204" pitchFamily="34" charset="0"/>
                      </a:endParaRPr>
                    </a:p>
                  </a:txBody>
                  <a:tcPr marL="7044" marR="7044" marT="7044" marB="0">
                    <a:lnL>
                      <a:noFill/>
                    </a:lnL>
                    <a:lnR>
                      <a:noFill/>
                    </a:lnR>
                    <a:lnT w="6350" cap="flat" cmpd="sng" algn="ctr">
                      <a:solidFill>
                        <a:srgbClr val="999999"/>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endParaRPr lang="en-US" sz="1700" b="0" i="0" u="none" strike="noStrike">
                        <a:effectLst/>
                        <a:latin typeface="Arial" panose="020B0604020202020204" pitchFamily="34" charset="0"/>
                      </a:endParaRPr>
                    </a:p>
                  </a:txBody>
                  <a:tcPr marL="7044" marR="7044" marT="7044" marB="0">
                    <a:lnL>
                      <a:noFill/>
                    </a:lnL>
                    <a:lnR>
                      <a:noFill/>
                    </a:lnR>
                    <a:lnT w="6350" cap="flat" cmpd="sng" algn="ctr">
                      <a:solidFill>
                        <a:srgbClr val="999999"/>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endParaRPr lang="en-US" sz="1700" b="0" i="0" u="none" strike="noStrike">
                        <a:effectLst/>
                        <a:latin typeface="Arial" panose="020B0604020202020204" pitchFamily="34" charset="0"/>
                      </a:endParaRPr>
                    </a:p>
                  </a:txBody>
                  <a:tcPr marL="7044" marR="7044" marT="7044" marB="0">
                    <a:lnL>
                      <a:noFill/>
                    </a:lnL>
                    <a:lnR>
                      <a:noFill/>
                    </a:lnR>
                    <a:lnT w="6350" cap="flat" cmpd="sng" algn="ctr">
                      <a:solidFill>
                        <a:srgbClr val="999999"/>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endParaRPr lang="en-US" sz="1700" b="0" i="0" u="none" strike="noStrike">
                        <a:effectLst/>
                        <a:latin typeface="Arial" panose="020B0604020202020204" pitchFamily="34" charset="0"/>
                      </a:endParaRPr>
                    </a:p>
                  </a:txBody>
                  <a:tcPr marL="7044" marR="7044" marT="7044" marB="0">
                    <a:lnL>
                      <a:noFill/>
                    </a:lnL>
                    <a:lnR>
                      <a:noFill/>
                    </a:lnR>
                    <a:lnT w="6350" cap="flat" cmpd="sng" algn="ctr">
                      <a:solidFill>
                        <a:srgbClr val="999999"/>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endParaRPr lang="en-US" sz="1700" b="0" i="0" u="none" strike="noStrike">
                        <a:effectLst/>
                        <a:latin typeface="Arial" panose="020B0604020202020204" pitchFamily="34" charset="0"/>
                      </a:endParaRPr>
                    </a:p>
                  </a:txBody>
                  <a:tcPr marL="7044" marR="7044" marT="7044" marB="0">
                    <a:lnL>
                      <a:noFill/>
                    </a:lnL>
                    <a:lnR>
                      <a:noFill/>
                    </a:lnR>
                    <a:lnT w="6350" cap="flat" cmpd="sng" algn="ctr">
                      <a:solidFill>
                        <a:srgbClr val="999999"/>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endParaRPr lang="en-US" sz="1700" b="0" i="0" u="none" strike="noStrike">
                        <a:effectLst/>
                        <a:latin typeface="Arial" panose="020B0604020202020204" pitchFamily="34" charset="0"/>
                      </a:endParaRPr>
                    </a:p>
                  </a:txBody>
                  <a:tcPr marL="7044" marR="7044" marT="7044" marB="0">
                    <a:lnL>
                      <a:noFill/>
                    </a:lnL>
                    <a:lnR>
                      <a:noFill/>
                    </a:lnR>
                    <a:lnT w="6350" cap="flat" cmpd="sng" algn="ctr">
                      <a:solidFill>
                        <a:srgbClr val="999999"/>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endParaRPr lang="en-US" sz="1700" b="0" i="0" u="none" strike="noStrike">
                        <a:effectLst/>
                        <a:latin typeface="Arial" panose="020B0604020202020204" pitchFamily="34" charset="0"/>
                      </a:endParaRPr>
                    </a:p>
                  </a:txBody>
                  <a:tcPr marL="7044" marR="7044" marT="7044" marB="0">
                    <a:lnL>
                      <a:noFill/>
                    </a:lnL>
                    <a:lnR>
                      <a:noFill/>
                    </a:lnR>
                    <a:lnT w="6350" cap="flat" cmpd="sng" algn="ctr">
                      <a:solidFill>
                        <a:srgbClr val="999999"/>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66571624"/>
                  </a:ext>
                </a:extLst>
              </a:tr>
              <a:tr h="181737">
                <a:tc>
                  <a:txBody>
                    <a:bodyPr/>
                    <a:lstStyle/>
                    <a:p>
                      <a:pPr algn="l" fontAlgn="t">
                        <a:spcBef>
                          <a:spcPts val="0"/>
                        </a:spcBef>
                        <a:spcAft>
                          <a:spcPts val="0"/>
                        </a:spcAft>
                      </a:pPr>
                      <a:r>
                        <a:rPr lang="en-US" sz="900" b="0" i="0" u="none" strike="noStrike">
                          <a:solidFill>
                            <a:srgbClr val="000000"/>
                          </a:solidFill>
                          <a:effectLst/>
                          <a:latin typeface="Arial" panose="020B0604020202020204" pitchFamily="34" charset="0"/>
                        </a:rPr>
                        <a:t>Monthly Rate</a:t>
                      </a:r>
                      <a:endParaRPr lang="en-US" sz="1700" b="0" i="0" u="none" strike="noStrike">
                        <a:effectLst/>
                        <a:latin typeface="Arial" panose="020B0604020202020204" pitchFamily="34" charset="0"/>
                      </a:endParaRPr>
                    </a:p>
                  </a:txBody>
                  <a:tcPr marL="7044" marR="7044" marT="7044"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US" sz="900" b="0" i="0" u="none" strike="noStrike">
                          <a:solidFill>
                            <a:srgbClr val="000000"/>
                          </a:solidFill>
                          <a:effectLst/>
                          <a:latin typeface="ARIAL" panose="020B0604020202020204" pitchFamily="34" charset="0"/>
                        </a:rPr>
                        <a:t> </a:t>
                      </a:r>
                      <a:endParaRPr lang="en-US" sz="1700" b="0" i="0" u="none" strike="noStrike">
                        <a:effectLst/>
                        <a:latin typeface="Arial" panose="020B0604020202020204" pitchFamily="34" charset="0"/>
                      </a:endParaRPr>
                    </a:p>
                  </a:txBody>
                  <a:tcPr marL="7044" marR="7044" marT="704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US" sz="900" b="0" i="0" u="none" strike="noStrike">
                          <a:solidFill>
                            <a:srgbClr val="000000"/>
                          </a:solidFill>
                          <a:effectLst/>
                          <a:latin typeface="ARIAL" panose="020B0604020202020204" pitchFamily="34" charset="0"/>
                        </a:rPr>
                        <a:t> </a:t>
                      </a:r>
                      <a:endParaRPr lang="en-US" sz="1700" b="0" i="0" u="none" strike="noStrike">
                        <a:effectLst/>
                        <a:latin typeface="Arial" panose="020B0604020202020204" pitchFamily="34" charset="0"/>
                      </a:endParaRPr>
                    </a:p>
                  </a:txBody>
                  <a:tcPr marL="7044" marR="7044" marT="704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US" sz="900" b="0" i="0" u="none" strike="noStrike">
                          <a:solidFill>
                            <a:srgbClr val="000000"/>
                          </a:solidFill>
                          <a:effectLst/>
                          <a:latin typeface="ARIAL" panose="020B0604020202020204" pitchFamily="34" charset="0"/>
                        </a:rPr>
                        <a:t> </a:t>
                      </a:r>
                      <a:endParaRPr lang="en-US" sz="1700" b="0" i="0" u="none" strike="noStrike">
                        <a:effectLst/>
                        <a:latin typeface="Arial" panose="020B0604020202020204" pitchFamily="34" charset="0"/>
                      </a:endParaRPr>
                    </a:p>
                  </a:txBody>
                  <a:tcPr marL="7044" marR="7044" marT="704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US" sz="900" b="0" i="0" u="none" strike="noStrike">
                          <a:solidFill>
                            <a:srgbClr val="000000"/>
                          </a:solidFill>
                          <a:effectLst/>
                          <a:latin typeface="ARIAL" panose="020B0604020202020204" pitchFamily="34" charset="0"/>
                        </a:rPr>
                        <a:t> </a:t>
                      </a:r>
                      <a:endParaRPr lang="en-US" sz="1700" b="0" i="0" u="none" strike="noStrike">
                        <a:effectLst/>
                        <a:latin typeface="Arial" panose="020B0604020202020204" pitchFamily="34" charset="0"/>
                      </a:endParaRPr>
                    </a:p>
                  </a:txBody>
                  <a:tcPr marL="7044" marR="7044" marT="704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US" sz="900" b="0" i="0" u="none" strike="noStrike">
                          <a:solidFill>
                            <a:srgbClr val="000000"/>
                          </a:solidFill>
                          <a:effectLst/>
                          <a:latin typeface="ARIAL" panose="020B0604020202020204" pitchFamily="34" charset="0"/>
                        </a:rPr>
                        <a:t> </a:t>
                      </a:r>
                      <a:endParaRPr lang="en-US" sz="1700" b="0" i="0" u="none" strike="noStrike">
                        <a:effectLst/>
                        <a:latin typeface="Arial" panose="020B0604020202020204" pitchFamily="34" charset="0"/>
                      </a:endParaRPr>
                    </a:p>
                  </a:txBody>
                  <a:tcPr marL="7044" marR="7044" marT="704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US" sz="900" b="0" i="0" u="none" strike="noStrike">
                          <a:solidFill>
                            <a:srgbClr val="000000"/>
                          </a:solidFill>
                          <a:effectLst/>
                          <a:latin typeface="ARIAL" panose="020B0604020202020204" pitchFamily="34" charset="0"/>
                        </a:rPr>
                        <a:t> </a:t>
                      </a:r>
                      <a:endParaRPr lang="en-US" sz="1700" b="0" i="0" u="none" strike="noStrike">
                        <a:effectLst/>
                        <a:latin typeface="Arial" panose="020B0604020202020204" pitchFamily="34" charset="0"/>
                      </a:endParaRPr>
                    </a:p>
                  </a:txBody>
                  <a:tcPr marL="7044" marR="7044" marT="704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US" sz="900" b="0" i="0" u="none" strike="noStrike">
                          <a:solidFill>
                            <a:srgbClr val="000000"/>
                          </a:solidFill>
                          <a:effectLst/>
                          <a:latin typeface="ARIAL" panose="020B0604020202020204" pitchFamily="34" charset="0"/>
                        </a:rPr>
                        <a:t> </a:t>
                      </a:r>
                      <a:endParaRPr lang="en-US" sz="1700" b="0" i="0" u="none" strike="noStrike">
                        <a:effectLst/>
                        <a:latin typeface="Arial" panose="020B0604020202020204" pitchFamily="34" charset="0"/>
                      </a:endParaRPr>
                    </a:p>
                  </a:txBody>
                  <a:tcPr marL="7044" marR="7044" marT="704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US" sz="900" b="0" i="0" u="none" strike="noStrike">
                          <a:solidFill>
                            <a:srgbClr val="000000"/>
                          </a:solidFill>
                          <a:effectLst/>
                          <a:latin typeface="ARIAL" panose="020B0604020202020204" pitchFamily="34" charset="0"/>
                        </a:rPr>
                        <a:t> </a:t>
                      </a:r>
                      <a:endParaRPr lang="en-US" sz="1700" b="0" i="0" u="none" strike="noStrike">
                        <a:effectLst/>
                        <a:latin typeface="Arial" panose="020B0604020202020204" pitchFamily="34" charset="0"/>
                      </a:endParaRPr>
                    </a:p>
                  </a:txBody>
                  <a:tcPr marL="7044" marR="7044" marT="7044"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74897989"/>
                  </a:ext>
                </a:extLst>
              </a:tr>
              <a:tr h="181737">
                <a:tc>
                  <a:txBody>
                    <a:bodyPr/>
                    <a:lstStyle/>
                    <a:p>
                      <a:pPr algn="r" fontAlgn="t">
                        <a:spcBef>
                          <a:spcPts val="0"/>
                        </a:spcBef>
                        <a:spcAft>
                          <a:spcPts val="0"/>
                        </a:spcAft>
                      </a:pPr>
                      <a:r>
                        <a:rPr lang="en-US" sz="900" b="1" i="0" u="none" strike="noStrike">
                          <a:solidFill>
                            <a:srgbClr val="000000"/>
                          </a:solidFill>
                          <a:effectLst/>
                          <a:latin typeface="ARIAL" panose="020B0604020202020204" pitchFamily="34" charset="0"/>
                        </a:rPr>
                        <a:t>NS Rate:</a:t>
                      </a:r>
                      <a:endParaRPr lang="en-US" sz="1700" b="0" i="0" u="none" strike="noStrike">
                        <a:effectLst/>
                        <a:latin typeface="Arial" panose="020B0604020202020204" pitchFamily="34" charset="0"/>
                      </a:endParaRPr>
                    </a:p>
                  </a:txBody>
                  <a:tcPr marL="7044" marR="7044" marT="7044"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spcBef>
                          <a:spcPts val="0"/>
                        </a:spcBef>
                        <a:spcAft>
                          <a:spcPts val="0"/>
                        </a:spcAft>
                      </a:pPr>
                      <a:r>
                        <a:rPr lang="en-US" sz="900" b="0" i="0" u="none" strike="noStrike">
                          <a:solidFill>
                            <a:srgbClr val="000000"/>
                          </a:solidFill>
                          <a:effectLst/>
                          <a:latin typeface="ARIAL" panose="020B0604020202020204" pitchFamily="34" charset="0"/>
                        </a:rPr>
                        <a:t>8%</a:t>
                      </a:r>
                      <a:endParaRPr lang="en-US" sz="1700" b="0" i="0" u="none" strike="noStrike">
                        <a:effectLst/>
                        <a:latin typeface="Arial" panose="020B0604020202020204" pitchFamily="34" charset="0"/>
                      </a:endParaRPr>
                    </a:p>
                  </a:txBody>
                  <a:tcPr marL="7044" marR="7044" marT="704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spcBef>
                          <a:spcPts val="0"/>
                        </a:spcBef>
                        <a:spcAft>
                          <a:spcPts val="0"/>
                        </a:spcAft>
                      </a:pPr>
                      <a:r>
                        <a:rPr lang="en-US" sz="900" b="0" i="0" u="none" strike="noStrike">
                          <a:solidFill>
                            <a:srgbClr val="000000"/>
                          </a:solidFill>
                          <a:effectLst/>
                          <a:latin typeface="ARIAL" panose="020B0604020202020204" pitchFamily="34" charset="0"/>
                        </a:rPr>
                        <a:t>7%</a:t>
                      </a:r>
                      <a:endParaRPr lang="en-US" sz="1700" b="0" i="0" u="none" strike="noStrike">
                        <a:effectLst/>
                        <a:latin typeface="Arial" panose="020B0604020202020204" pitchFamily="34" charset="0"/>
                      </a:endParaRPr>
                    </a:p>
                  </a:txBody>
                  <a:tcPr marL="7044" marR="7044" marT="704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spcBef>
                          <a:spcPts val="0"/>
                        </a:spcBef>
                        <a:spcAft>
                          <a:spcPts val="0"/>
                        </a:spcAft>
                      </a:pPr>
                      <a:r>
                        <a:rPr lang="en-US" sz="900" b="0" i="0" u="none" strike="noStrike">
                          <a:solidFill>
                            <a:srgbClr val="000000"/>
                          </a:solidFill>
                          <a:effectLst/>
                          <a:latin typeface="ARIAL" panose="020B0604020202020204" pitchFamily="34" charset="0"/>
                        </a:rPr>
                        <a:t>4%</a:t>
                      </a:r>
                      <a:endParaRPr lang="en-US" sz="1700" b="0" i="0" u="none" strike="noStrike">
                        <a:effectLst/>
                        <a:latin typeface="Arial" panose="020B0604020202020204" pitchFamily="34" charset="0"/>
                      </a:endParaRPr>
                    </a:p>
                  </a:txBody>
                  <a:tcPr marL="7044" marR="7044" marT="704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spcBef>
                          <a:spcPts val="0"/>
                        </a:spcBef>
                        <a:spcAft>
                          <a:spcPts val="0"/>
                        </a:spcAft>
                      </a:pPr>
                      <a:r>
                        <a:rPr lang="en-US" sz="900" b="0" i="0" u="none" strike="noStrike">
                          <a:solidFill>
                            <a:srgbClr val="000000"/>
                          </a:solidFill>
                          <a:effectLst/>
                          <a:latin typeface="ARIAL" panose="020B0604020202020204" pitchFamily="34" charset="0"/>
                        </a:rPr>
                        <a:t>7%</a:t>
                      </a:r>
                      <a:endParaRPr lang="en-US" sz="1700" b="0" i="0" u="none" strike="noStrike">
                        <a:effectLst/>
                        <a:latin typeface="Arial" panose="020B0604020202020204" pitchFamily="34" charset="0"/>
                      </a:endParaRPr>
                    </a:p>
                  </a:txBody>
                  <a:tcPr marL="7044" marR="7044" marT="704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spcBef>
                          <a:spcPts val="0"/>
                        </a:spcBef>
                        <a:spcAft>
                          <a:spcPts val="0"/>
                        </a:spcAft>
                      </a:pPr>
                      <a:r>
                        <a:rPr lang="en-US" sz="900" b="0" i="0" u="none" strike="noStrike">
                          <a:solidFill>
                            <a:srgbClr val="000000"/>
                          </a:solidFill>
                          <a:effectLst/>
                          <a:latin typeface="ARIAL" panose="020B0604020202020204" pitchFamily="34" charset="0"/>
                        </a:rPr>
                        <a:t>9%</a:t>
                      </a:r>
                      <a:endParaRPr lang="en-US" sz="1700" b="0" i="0" u="none" strike="noStrike">
                        <a:effectLst/>
                        <a:latin typeface="Arial" panose="020B0604020202020204" pitchFamily="34" charset="0"/>
                      </a:endParaRPr>
                    </a:p>
                  </a:txBody>
                  <a:tcPr marL="7044" marR="7044" marT="704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spcBef>
                          <a:spcPts val="0"/>
                        </a:spcBef>
                        <a:spcAft>
                          <a:spcPts val="0"/>
                        </a:spcAft>
                      </a:pPr>
                      <a:r>
                        <a:rPr lang="en-US" sz="900" b="0" i="0" u="none" strike="noStrike">
                          <a:solidFill>
                            <a:srgbClr val="000000"/>
                          </a:solidFill>
                          <a:effectLst/>
                          <a:latin typeface="ARIAL" panose="020B0604020202020204" pitchFamily="34" charset="0"/>
                        </a:rPr>
                        <a:t>8%</a:t>
                      </a:r>
                      <a:endParaRPr lang="en-US" sz="1700" b="0" i="0" u="none" strike="noStrike">
                        <a:effectLst/>
                        <a:latin typeface="Arial" panose="020B0604020202020204" pitchFamily="34" charset="0"/>
                      </a:endParaRPr>
                    </a:p>
                  </a:txBody>
                  <a:tcPr marL="7044" marR="7044" marT="704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spcBef>
                          <a:spcPts val="0"/>
                        </a:spcBef>
                        <a:spcAft>
                          <a:spcPts val="0"/>
                        </a:spcAft>
                      </a:pPr>
                      <a:r>
                        <a:rPr lang="en-US" sz="900" b="0" i="0" u="none" strike="noStrike">
                          <a:solidFill>
                            <a:srgbClr val="000000"/>
                          </a:solidFill>
                          <a:effectLst/>
                          <a:latin typeface="ARIAL" panose="020B0604020202020204" pitchFamily="34" charset="0"/>
                        </a:rPr>
                        <a:t>8%</a:t>
                      </a:r>
                      <a:endParaRPr lang="en-US" sz="1700" b="0" i="0" u="none" strike="noStrike">
                        <a:effectLst/>
                        <a:latin typeface="Arial" panose="020B0604020202020204" pitchFamily="34" charset="0"/>
                      </a:endParaRPr>
                    </a:p>
                  </a:txBody>
                  <a:tcPr marL="7044" marR="7044" marT="704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spcBef>
                          <a:spcPts val="0"/>
                        </a:spcBef>
                        <a:spcAft>
                          <a:spcPts val="0"/>
                        </a:spcAft>
                      </a:pPr>
                      <a:r>
                        <a:rPr lang="en-US" sz="900" b="0" i="0" u="none" strike="noStrike">
                          <a:solidFill>
                            <a:srgbClr val="000000"/>
                          </a:solidFill>
                          <a:effectLst/>
                          <a:latin typeface="ARIAL" panose="020B0604020202020204" pitchFamily="34" charset="0"/>
                        </a:rPr>
                        <a:t>7%</a:t>
                      </a:r>
                      <a:endParaRPr lang="en-US" sz="1700" b="0" i="0" u="none" strike="noStrike">
                        <a:effectLst/>
                        <a:latin typeface="Arial" panose="020B0604020202020204" pitchFamily="34" charset="0"/>
                      </a:endParaRPr>
                    </a:p>
                  </a:txBody>
                  <a:tcPr marL="7044" marR="7044" marT="7044"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42978020"/>
                  </a:ext>
                </a:extLst>
              </a:tr>
              <a:tr h="181737">
                <a:tc>
                  <a:txBody>
                    <a:bodyPr/>
                    <a:lstStyle/>
                    <a:p>
                      <a:pPr algn="r" fontAlgn="t">
                        <a:spcBef>
                          <a:spcPts val="0"/>
                        </a:spcBef>
                        <a:spcAft>
                          <a:spcPts val="0"/>
                        </a:spcAft>
                      </a:pPr>
                      <a:r>
                        <a:rPr lang="en-US" sz="900" b="1" i="0" u="none" strike="noStrike">
                          <a:solidFill>
                            <a:srgbClr val="000000"/>
                          </a:solidFill>
                          <a:effectLst/>
                          <a:latin typeface="ARIAL" panose="020B0604020202020204" pitchFamily="34" charset="0"/>
                        </a:rPr>
                        <a:t>NS + CA Rate:</a:t>
                      </a:r>
                      <a:endParaRPr lang="en-US" sz="1700" b="0" i="0" u="none" strike="noStrike">
                        <a:effectLst/>
                        <a:latin typeface="Arial" panose="020B0604020202020204" pitchFamily="34" charset="0"/>
                      </a:endParaRPr>
                    </a:p>
                  </a:txBody>
                  <a:tcPr marL="7044" marR="7044" marT="7044"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spcBef>
                          <a:spcPts val="0"/>
                        </a:spcBef>
                        <a:spcAft>
                          <a:spcPts val="0"/>
                        </a:spcAft>
                      </a:pPr>
                      <a:r>
                        <a:rPr lang="en-US" sz="900" b="0" i="0" u="none" strike="noStrike">
                          <a:solidFill>
                            <a:srgbClr val="000000"/>
                          </a:solidFill>
                          <a:effectLst/>
                          <a:latin typeface="ARIAL" panose="020B0604020202020204" pitchFamily="34" charset="0"/>
                        </a:rPr>
                        <a:t>12%</a:t>
                      </a:r>
                      <a:endParaRPr lang="en-US" sz="1700" b="0" i="0" u="none" strike="noStrike">
                        <a:effectLst/>
                        <a:latin typeface="Arial" panose="020B0604020202020204" pitchFamily="34" charset="0"/>
                      </a:endParaRPr>
                    </a:p>
                  </a:txBody>
                  <a:tcPr marL="7044" marR="7044" marT="704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spcBef>
                          <a:spcPts val="0"/>
                        </a:spcBef>
                        <a:spcAft>
                          <a:spcPts val="0"/>
                        </a:spcAft>
                      </a:pPr>
                      <a:r>
                        <a:rPr lang="en-US" sz="900" b="0" i="0" u="none" strike="noStrike">
                          <a:solidFill>
                            <a:srgbClr val="000000"/>
                          </a:solidFill>
                          <a:effectLst/>
                          <a:latin typeface="ARIAL" panose="020B0604020202020204" pitchFamily="34" charset="0"/>
                        </a:rPr>
                        <a:t>12%</a:t>
                      </a:r>
                      <a:endParaRPr lang="en-US" sz="1700" b="0" i="0" u="none" strike="noStrike">
                        <a:effectLst/>
                        <a:latin typeface="Arial" panose="020B0604020202020204" pitchFamily="34" charset="0"/>
                      </a:endParaRPr>
                    </a:p>
                  </a:txBody>
                  <a:tcPr marL="7044" marR="7044" marT="704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spcBef>
                          <a:spcPts val="0"/>
                        </a:spcBef>
                        <a:spcAft>
                          <a:spcPts val="0"/>
                        </a:spcAft>
                      </a:pPr>
                      <a:r>
                        <a:rPr lang="en-US" sz="900" b="0" i="0" u="none" strike="noStrike">
                          <a:solidFill>
                            <a:srgbClr val="000000"/>
                          </a:solidFill>
                          <a:effectLst/>
                          <a:latin typeface="ARIAL" panose="020B0604020202020204" pitchFamily="34" charset="0"/>
                        </a:rPr>
                        <a:t>10%</a:t>
                      </a:r>
                      <a:endParaRPr lang="en-US" sz="1700" b="0" i="0" u="none" strike="noStrike">
                        <a:effectLst/>
                        <a:latin typeface="Arial" panose="020B0604020202020204" pitchFamily="34" charset="0"/>
                      </a:endParaRPr>
                    </a:p>
                  </a:txBody>
                  <a:tcPr marL="7044" marR="7044" marT="704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spcBef>
                          <a:spcPts val="0"/>
                        </a:spcBef>
                        <a:spcAft>
                          <a:spcPts val="0"/>
                        </a:spcAft>
                      </a:pPr>
                      <a:r>
                        <a:rPr lang="en-US" sz="900" b="0" i="0" u="none" strike="noStrike">
                          <a:solidFill>
                            <a:srgbClr val="000000"/>
                          </a:solidFill>
                          <a:effectLst/>
                          <a:latin typeface="ARIAL" panose="020B0604020202020204" pitchFamily="34" charset="0"/>
                        </a:rPr>
                        <a:t>11%</a:t>
                      </a:r>
                      <a:endParaRPr lang="en-US" sz="1700" b="0" i="0" u="none" strike="noStrike">
                        <a:effectLst/>
                        <a:latin typeface="Arial" panose="020B0604020202020204" pitchFamily="34" charset="0"/>
                      </a:endParaRPr>
                    </a:p>
                  </a:txBody>
                  <a:tcPr marL="7044" marR="7044" marT="704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spcBef>
                          <a:spcPts val="0"/>
                        </a:spcBef>
                        <a:spcAft>
                          <a:spcPts val="0"/>
                        </a:spcAft>
                      </a:pPr>
                      <a:r>
                        <a:rPr lang="en-US" sz="900" b="0" i="0" u="none" strike="noStrike">
                          <a:solidFill>
                            <a:srgbClr val="000000"/>
                          </a:solidFill>
                          <a:effectLst/>
                          <a:latin typeface="ARIAL" panose="020B0604020202020204" pitchFamily="34" charset="0"/>
                        </a:rPr>
                        <a:t>16%</a:t>
                      </a:r>
                      <a:endParaRPr lang="en-US" sz="1700" b="0" i="0" u="none" strike="noStrike">
                        <a:effectLst/>
                        <a:latin typeface="Arial" panose="020B0604020202020204" pitchFamily="34" charset="0"/>
                      </a:endParaRPr>
                    </a:p>
                  </a:txBody>
                  <a:tcPr marL="7044" marR="7044" marT="704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spcBef>
                          <a:spcPts val="0"/>
                        </a:spcBef>
                        <a:spcAft>
                          <a:spcPts val="0"/>
                        </a:spcAft>
                      </a:pPr>
                      <a:r>
                        <a:rPr lang="en-US" sz="900" b="0" i="0" u="none" strike="noStrike">
                          <a:solidFill>
                            <a:srgbClr val="000000"/>
                          </a:solidFill>
                          <a:effectLst/>
                          <a:latin typeface="ARIAL" panose="020B0604020202020204" pitchFamily="34" charset="0"/>
                        </a:rPr>
                        <a:t>19%</a:t>
                      </a:r>
                      <a:endParaRPr lang="en-US" sz="1700" b="0" i="0" u="none" strike="noStrike">
                        <a:effectLst/>
                        <a:latin typeface="Arial" panose="020B0604020202020204" pitchFamily="34" charset="0"/>
                      </a:endParaRPr>
                    </a:p>
                  </a:txBody>
                  <a:tcPr marL="7044" marR="7044" marT="704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spcBef>
                          <a:spcPts val="0"/>
                        </a:spcBef>
                        <a:spcAft>
                          <a:spcPts val="0"/>
                        </a:spcAft>
                      </a:pPr>
                      <a:r>
                        <a:rPr lang="en-US" sz="900" b="0" i="0" u="none" strike="noStrike">
                          <a:solidFill>
                            <a:srgbClr val="000000"/>
                          </a:solidFill>
                          <a:effectLst/>
                          <a:latin typeface="ARIAL" panose="020B0604020202020204" pitchFamily="34" charset="0"/>
                        </a:rPr>
                        <a:t>16%</a:t>
                      </a:r>
                      <a:endParaRPr lang="en-US" sz="1700" b="0" i="0" u="none" strike="noStrike">
                        <a:effectLst/>
                        <a:latin typeface="Arial" panose="020B0604020202020204" pitchFamily="34" charset="0"/>
                      </a:endParaRPr>
                    </a:p>
                  </a:txBody>
                  <a:tcPr marL="7044" marR="7044" marT="704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spcBef>
                          <a:spcPts val="0"/>
                        </a:spcBef>
                        <a:spcAft>
                          <a:spcPts val="0"/>
                        </a:spcAft>
                      </a:pPr>
                      <a:r>
                        <a:rPr lang="en-US" sz="900" b="0" i="0" u="none" strike="noStrike">
                          <a:solidFill>
                            <a:srgbClr val="000000"/>
                          </a:solidFill>
                          <a:effectLst/>
                          <a:latin typeface="ARIAL" panose="020B0604020202020204" pitchFamily="34" charset="0"/>
                        </a:rPr>
                        <a:t>13%</a:t>
                      </a:r>
                      <a:endParaRPr lang="en-US" sz="1700" b="0" i="0" u="none" strike="noStrike">
                        <a:effectLst/>
                        <a:latin typeface="Arial" panose="020B0604020202020204" pitchFamily="34" charset="0"/>
                      </a:endParaRPr>
                    </a:p>
                  </a:txBody>
                  <a:tcPr marL="7044" marR="7044" marT="7044"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00794481"/>
                  </a:ext>
                </a:extLst>
              </a:tr>
              <a:tr h="181737">
                <a:tc>
                  <a:txBody>
                    <a:bodyPr/>
                    <a:lstStyle/>
                    <a:p>
                      <a:pPr algn="l" fontAlgn="t">
                        <a:spcBef>
                          <a:spcPts val="0"/>
                        </a:spcBef>
                        <a:spcAft>
                          <a:spcPts val="0"/>
                        </a:spcAft>
                      </a:pPr>
                      <a:r>
                        <a:rPr lang="en-US" sz="900" b="0" i="0" u="none" strike="noStrike">
                          <a:solidFill>
                            <a:srgbClr val="000000"/>
                          </a:solidFill>
                          <a:effectLst/>
                          <a:latin typeface="ARIAL" panose="020B0604020202020204" pitchFamily="34" charset="0"/>
                        </a:rPr>
                        <a:t> </a:t>
                      </a:r>
                      <a:endParaRPr lang="en-US" sz="1700" b="0" i="0" u="none" strike="noStrike">
                        <a:effectLst/>
                        <a:latin typeface="Arial" panose="020B0604020202020204" pitchFamily="34" charset="0"/>
                      </a:endParaRPr>
                    </a:p>
                  </a:txBody>
                  <a:tcPr marL="7044" marR="7044" marT="7044"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US" sz="900" b="0" i="0" u="none" strike="noStrike">
                          <a:solidFill>
                            <a:srgbClr val="000000"/>
                          </a:solidFill>
                          <a:effectLst/>
                          <a:latin typeface="ARIAL" panose="020B0604020202020204" pitchFamily="34" charset="0"/>
                        </a:rPr>
                        <a:t> </a:t>
                      </a:r>
                      <a:endParaRPr lang="en-US" sz="1700" b="0" i="0" u="none" strike="noStrike">
                        <a:effectLst/>
                        <a:latin typeface="Arial" panose="020B0604020202020204" pitchFamily="34" charset="0"/>
                      </a:endParaRPr>
                    </a:p>
                  </a:txBody>
                  <a:tcPr marL="7044" marR="7044" marT="704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US" sz="900" b="0" i="0" u="none" strike="noStrike">
                          <a:solidFill>
                            <a:srgbClr val="000000"/>
                          </a:solidFill>
                          <a:effectLst/>
                          <a:latin typeface="ARIAL" panose="020B0604020202020204" pitchFamily="34" charset="0"/>
                        </a:rPr>
                        <a:t> </a:t>
                      </a:r>
                      <a:endParaRPr lang="en-US" sz="1700" b="0" i="0" u="none" strike="noStrike">
                        <a:effectLst/>
                        <a:latin typeface="Arial" panose="020B0604020202020204" pitchFamily="34" charset="0"/>
                      </a:endParaRPr>
                    </a:p>
                  </a:txBody>
                  <a:tcPr marL="7044" marR="7044" marT="704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US" sz="900" b="0" i="0" u="none" strike="noStrike">
                          <a:solidFill>
                            <a:srgbClr val="000000"/>
                          </a:solidFill>
                          <a:effectLst/>
                          <a:latin typeface="ARIAL" panose="020B0604020202020204" pitchFamily="34" charset="0"/>
                        </a:rPr>
                        <a:t> </a:t>
                      </a:r>
                      <a:endParaRPr lang="en-US" sz="1700" b="0" i="0" u="none" strike="noStrike">
                        <a:effectLst/>
                        <a:latin typeface="Arial" panose="020B0604020202020204" pitchFamily="34" charset="0"/>
                      </a:endParaRPr>
                    </a:p>
                  </a:txBody>
                  <a:tcPr marL="7044" marR="7044" marT="704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US" sz="900" b="0" i="0" u="none" strike="noStrike">
                          <a:solidFill>
                            <a:srgbClr val="000000"/>
                          </a:solidFill>
                          <a:effectLst/>
                          <a:latin typeface="ARIAL" panose="020B0604020202020204" pitchFamily="34" charset="0"/>
                        </a:rPr>
                        <a:t> </a:t>
                      </a:r>
                      <a:endParaRPr lang="en-US" sz="1700" b="0" i="0" u="none" strike="noStrike">
                        <a:effectLst/>
                        <a:latin typeface="Arial" panose="020B0604020202020204" pitchFamily="34" charset="0"/>
                      </a:endParaRPr>
                    </a:p>
                  </a:txBody>
                  <a:tcPr marL="7044" marR="7044" marT="704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US" sz="900" b="0" i="0" u="none" strike="noStrike">
                          <a:solidFill>
                            <a:srgbClr val="000000"/>
                          </a:solidFill>
                          <a:effectLst/>
                          <a:latin typeface="ARIAL" panose="020B0604020202020204" pitchFamily="34" charset="0"/>
                        </a:rPr>
                        <a:t> </a:t>
                      </a:r>
                      <a:endParaRPr lang="en-US" sz="1700" b="0" i="0" u="none" strike="noStrike">
                        <a:effectLst/>
                        <a:latin typeface="Arial" panose="020B0604020202020204" pitchFamily="34" charset="0"/>
                      </a:endParaRPr>
                    </a:p>
                  </a:txBody>
                  <a:tcPr marL="7044" marR="7044" marT="704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US" sz="900" b="0" i="0" u="none" strike="noStrike">
                          <a:solidFill>
                            <a:srgbClr val="000000"/>
                          </a:solidFill>
                          <a:effectLst/>
                          <a:latin typeface="ARIAL" panose="020B0604020202020204" pitchFamily="34" charset="0"/>
                        </a:rPr>
                        <a:t> </a:t>
                      </a:r>
                      <a:endParaRPr lang="en-US" sz="1700" b="0" i="0" u="none" strike="noStrike">
                        <a:effectLst/>
                        <a:latin typeface="Arial" panose="020B0604020202020204" pitchFamily="34" charset="0"/>
                      </a:endParaRPr>
                    </a:p>
                  </a:txBody>
                  <a:tcPr marL="7044" marR="7044" marT="704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US" sz="900" b="0" i="0" u="none" strike="noStrike">
                          <a:solidFill>
                            <a:srgbClr val="000000"/>
                          </a:solidFill>
                          <a:effectLst/>
                          <a:latin typeface="ARIAL" panose="020B0604020202020204" pitchFamily="34" charset="0"/>
                        </a:rPr>
                        <a:t> </a:t>
                      </a:r>
                      <a:endParaRPr lang="en-US" sz="1700" b="0" i="0" u="none" strike="noStrike">
                        <a:effectLst/>
                        <a:latin typeface="Arial" panose="020B0604020202020204" pitchFamily="34" charset="0"/>
                      </a:endParaRPr>
                    </a:p>
                  </a:txBody>
                  <a:tcPr marL="7044" marR="7044" marT="704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US" sz="900" b="0" i="0" u="none" strike="noStrike">
                          <a:solidFill>
                            <a:srgbClr val="000000"/>
                          </a:solidFill>
                          <a:effectLst/>
                          <a:latin typeface="ARIAL" panose="020B0604020202020204" pitchFamily="34" charset="0"/>
                        </a:rPr>
                        <a:t> </a:t>
                      </a:r>
                      <a:endParaRPr lang="en-US" sz="1700" b="0" i="0" u="none" strike="noStrike">
                        <a:effectLst/>
                        <a:latin typeface="Arial" panose="020B0604020202020204" pitchFamily="34" charset="0"/>
                      </a:endParaRPr>
                    </a:p>
                  </a:txBody>
                  <a:tcPr marL="7044" marR="7044" marT="7044"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88498280"/>
                  </a:ext>
                </a:extLst>
              </a:tr>
              <a:tr h="181737">
                <a:tc>
                  <a:txBody>
                    <a:bodyPr/>
                    <a:lstStyle/>
                    <a:p>
                      <a:pPr algn="l" fontAlgn="t">
                        <a:spcBef>
                          <a:spcPts val="0"/>
                        </a:spcBef>
                        <a:spcAft>
                          <a:spcPts val="0"/>
                        </a:spcAft>
                      </a:pPr>
                      <a:r>
                        <a:rPr lang="en-US" sz="900" b="0" i="0" u="none" strike="noStrike">
                          <a:solidFill>
                            <a:srgbClr val="000000"/>
                          </a:solidFill>
                          <a:effectLst/>
                          <a:latin typeface="Arial" panose="020B0604020202020204" pitchFamily="34" charset="0"/>
                        </a:rPr>
                        <a:t>Quarterly Average</a:t>
                      </a:r>
                      <a:endParaRPr lang="en-US" sz="1700" b="0" i="0" u="none" strike="noStrike">
                        <a:effectLst/>
                        <a:latin typeface="Arial" panose="020B0604020202020204" pitchFamily="34" charset="0"/>
                      </a:endParaRPr>
                    </a:p>
                  </a:txBody>
                  <a:tcPr marL="7044" marR="7044" marT="7044"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US" sz="900" b="0" i="0" u="none" strike="noStrike">
                          <a:solidFill>
                            <a:srgbClr val="000000"/>
                          </a:solidFill>
                          <a:effectLst/>
                          <a:latin typeface="ARIAL" panose="020B0604020202020204" pitchFamily="34" charset="0"/>
                        </a:rPr>
                        <a:t> </a:t>
                      </a:r>
                      <a:endParaRPr lang="en-US" sz="1700" b="0" i="0" u="none" strike="noStrike">
                        <a:effectLst/>
                        <a:latin typeface="Arial" panose="020B0604020202020204" pitchFamily="34" charset="0"/>
                      </a:endParaRPr>
                    </a:p>
                  </a:txBody>
                  <a:tcPr marL="7044" marR="7044" marT="704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US" sz="900" b="0" i="0" u="none" strike="noStrike">
                          <a:solidFill>
                            <a:srgbClr val="000000"/>
                          </a:solidFill>
                          <a:effectLst/>
                          <a:latin typeface="ARIAL" panose="020B0604020202020204" pitchFamily="34" charset="0"/>
                        </a:rPr>
                        <a:t> </a:t>
                      </a:r>
                      <a:endParaRPr lang="en-US" sz="1700" b="0" i="0" u="none" strike="noStrike">
                        <a:effectLst/>
                        <a:latin typeface="Arial" panose="020B0604020202020204" pitchFamily="34" charset="0"/>
                      </a:endParaRPr>
                    </a:p>
                  </a:txBody>
                  <a:tcPr marL="7044" marR="7044" marT="704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US" sz="900" b="0" i="0" u="none" strike="noStrike">
                          <a:solidFill>
                            <a:srgbClr val="000000"/>
                          </a:solidFill>
                          <a:effectLst/>
                          <a:latin typeface="ARIAL" panose="020B0604020202020204" pitchFamily="34" charset="0"/>
                        </a:rPr>
                        <a:t> </a:t>
                      </a:r>
                      <a:endParaRPr lang="en-US" sz="1700" b="0" i="0" u="none" strike="noStrike">
                        <a:effectLst/>
                        <a:latin typeface="Arial" panose="020B0604020202020204" pitchFamily="34" charset="0"/>
                      </a:endParaRPr>
                    </a:p>
                  </a:txBody>
                  <a:tcPr marL="7044" marR="7044" marT="704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US" sz="900" b="0" i="0" u="none" strike="noStrike">
                          <a:solidFill>
                            <a:srgbClr val="000000"/>
                          </a:solidFill>
                          <a:effectLst/>
                          <a:latin typeface="ARIAL" panose="020B0604020202020204" pitchFamily="34" charset="0"/>
                        </a:rPr>
                        <a:t> </a:t>
                      </a:r>
                      <a:endParaRPr lang="en-US" sz="1700" b="0" i="0" u="none" strike="noStrike">
                        <a:effectLst/>
                        <a:latin typeface="Arial" panose="020B0604020202020204" pitchFamily="34" charset="0"/>
                      </a:endParaRPr>
                    </a:p>
                  </a:txBody>
                  <a:tcPr marL="7044" marR="7044" marT="704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US" sz="900" b="0" i="0" u="none" strike="noStrike">
                          <a:solidFill>
                            <a:srgbClr val="000000"/>
                          </a:solidFill>
                          <a:effectLst/>
                          <a:latin typeface="ARIAL" panose="020B0604020202020204" pitchFamily="34" charset="0"/>
                        </a:rPr>
                        <a:t> </a:t>
                      </a:r>
                      <a:endParaRPr lang="en-US" sz="1700" b="0" i="0" u="none" strike="noStrike">
                        <a:effectLst/>
                        <a:latin typeface="Arial" panose="020B0604020202020204" pitchFamily="34" charset="0"/>
                      </a:endParaRPr>
                    </a:p>
                  </a:txBody>
                  <a:tcPr marL="7044" marR="7044" marT="704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US" sz="900" b="0" i="0" u="none" strike="noStrike">
                          <a:solidFill>
                            <a:srgbClr val="000000"/>
                          </a:solidFill>
                          <a:effectLst/>
                          <a:latin typeface="ARIAL" panose="020B0604020202020204" pitchFamily="34" charset="0"/>
                        </a:rPr>
                        <a:t> </a:t>
                      </a:r>
                      <a:endParaRPr lang="en-US" sz="1700" b="0" i="0" u="none" strike="noStrike">
                        <a:effectLst/>
                        <a:latin typeface="Arial" panose="020B0604020202020204" pitchFamily="34" charset="0"/>
                      </a:endParaRPr>
                    </a:p>
                  </a:txBody>
                  <a:tcPr marL="7044" marR="7044" marT="704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US" sz="900" b="0" i="0" u="none" strike="noStrike">
                          <a:solidFill>
                            <a:srgbClr val="000000"/>
                          </a:solidFill>
                          <a:effectLst/>
                          <a:latin typeface="ARIAL" panose="020B0604020202020204" pitchFamily="34" charset="0"/>
                        </a:rPr>
                        <a:t> </a:t>
                      </a:r>
                      <a:endParaRPr lang="en-US" sz="1700" b="0" i="0" u="none" strike="noStrike">
                        <a:effectLst/>
                        <a:latin typeface="Arial" panose="020B0604020202020204" pitchFamily="34" charset="0"/>
                      </a:endParaRPr>
                    </a:p>
                  </a:txBody>
                  <a:tcPr marL="7044" marR="7044" marT="704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US" sz="900" b="0" i="0" u="none" strike="noStrike">
                          <a:solidFill>
                            <a:srgbClr val="000000"/>
                          </a:solidFill>
                          <a:effectLst/>
                          <a:latin typeface="ARIAL" panose="020B0604020202020204" pitchFamily="34" charset="0"/>
                        </a:rPr>
                        <a:t> </a:t>
                      </a:r>
                      <a:endParaRPr lang="en-US" sz="1700" b="0" i="0" u="none" strike="noStrike">
                        <a:effectLst/>
                        <a:latin typeface="Arial" panose="020B0604020202020204" pitchFamily="34" charset="0"/>
                      </a:endParaRPr>
                    </a:p>
                  </a:txBody>
                  <a:tcPr marL="7044" marR="7044" marT="7044"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45009169"/>
                  </a:ext>
                </a:extLst>
              </a:tr>
              <a:tr h="259222">
                <a:tc>
                  <a:txBody>
                    <a:bodyPr/>
                    <a:lstStyle/>
                    <a:p>
                      <a:pPr algn="r" fontAlgn="t">
                        <a:spcBef>
                          <a:spcPts val="0"/>
                        </a:spcBef>
                        <a:spcAft>
                          <a:spcPts val="0"/>
                        </a:spcAft>
                      </a:pPr>
                      <a:r>
                        <a:rPr lang="en-US" sz="900" b="1" i="0" u="none" strike="noStrike">
                          <a:solidFill>
                            <a:srgbClr val="000000"/>
                          </a:solidFill>
                          <a:effectLst/>
                          <a:latin typeface="ARIAL" panose="020B0604020202020204" pitchFamily="34" charset="0"/>
                        </a:rPr>
                        <a:t>NS Rate:</a:t>
                      </a:r>
                      <a:endParaRPr lang="en-US" sz="1700" b="0" i="0" u="none" strike="noStrike">
                        <a:effectLst/>
                        <a:latin typeface="Arial" panose="020B0604020202020204" pitchFamily="34" charset="0"/>
                      </a:endParaRPr>
                    </a:p>
                  </a:txBody>
                  <a:tcPr marL="7044" marR="7044" marT="7044"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t">
                        <a:spcBef>
                          <a:spcPts val="0"/>
                        </a:spcBef>
                        <a:spcAft>
                          <a:spcPts val="0"/>
                        </a:spcAft>
                      </a:pPr>
                      <a:r>
                        <a:rPr lang="en-US" sz="900" b="0" i="0" u="none" strike="noStrike">
                          <a:solidFill>
                            <a:srgbClr val="000000"/>
                          </a:solidFill>
                          <a:effectLst/>
                          <a:latin typeface="ARIAL" panose="020B0604020202020204" pitchFamily="34" charset="0"/>
                        </a:rPr>
                        <a:t>7%</a:t>
                      </a:r>
                      <a:endParaRPr lang="en-US" sz="1700" b="0" i="0" u="none" strike="noStrike">
                        <a:effectLst/>
                        <a:latin typeface="Arial" panose="020B0604020202020204" pitchFamily="34" charset="0"/>
                      </a:endParaRPr>
                    </a:p>
                  </a:txBody>
                  <a:tcPr marL="84529" marR="84529" marT="42264" marB="42264">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3">
                  <a:txBody>
                    <a:bodyPr/>
                    <a:lstStyle/>
                    <a:p>
                      <a:pPr algn="ctr" fontAlgn="t">
                        <a:spcBef>
                          <a:spcPts val="0"/>
                        </a:spcBef>
                        <a:spcAft>
                          <a:spcPts val="0"/>
                        </a:spcAft>
                      </a:pPr>
                      <a:r>
                        <a:rPr lang="en-US" sz="900" b="0" i="0" u="none" strike="noStrike">
                          <a:solidFill>
                            <a:srgbClr val="000000"/>
                          </a:solidFill>
                          <a:effectLst/>
                          <a:latin typeface="ARIAL" panose="020B0604020202020204" pitchFamily="34" charset="0"/>
                        </a:rPr>
                        <a:t>8%</a:t>
                      </a:r>
                      <a:endParaRPr lang="en-US" sz="1700" b="0" i="0" u="none" strike="noStrike">
                        <a:effectLst/>
                        <a:latin typeface="Arial" panose="020B0604020202020204" pitchFamily="34" charset="0"/>
                      </a:endParaRPr>
                    </a:p>
                  </a:txBody>
                  <a:tcPr marL="84529" marR="84529" marT="42264" marB="42264">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t">
                        <a:spcBef>
                          <a:spcPts val="0"/>
                        </a:spcBef>
                        <a:spcAft>
                          <a:spcPts val="0"/>
                        </a:spcAft>
                      </a:pPr>
                      <a:r>
                        <a:rPr lang="en-US" sz="900" b="0" i="0" u="none" strike="noStrike">
                          <a:solidFill>
                            <a:srgbClr val="000000"/>
                          </a:solidFill>
                          <a:effectLst/>
                          <a:latin typeface="ARIAL" panose="020B0604020202020204" pitchFamily="34" charset="0"/>
                        </a:rPr>
                        <a:t> </a:t>
                      </a:r>
                      <a:endParaRPr lang="en-US" sz="1700" b="0" i="0" u="none" strike="noStrike">
                        <a:effectLst/>
                        <a:latin typeface="Arial" panose="020B0604020202020204" pitchFamily="34" charset="0"/>
                      </a:endParaRPr>
                    </a:p>
                  </a:txBody>
                  <a:tcPr marL="7044" marR="7044" marT="704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US" sz="900" b="0" i="0" u="none" strike="noStrike">
                          <a:solidFill>
                            <a:srgbClr val="000000"/>
                          </a:solidFill>
                          <a:effectLst/>
                          <a:latin typeface="ARIAL" panose="020B0604020202020204" pitchFamily="34" charset="0"/>
                        </a:rPr>
                        <a:t> </a:t>
                      </a:r>
                      <a:endParaRPr lang="en-US" sz="1700" b="0" i="0" u="none" strike="noStrike">
                        <a:effectLst/>
                        <a:latin typeface="Arial" panose="020B0604020202020204" pitchFamily="34" charset="0"/>
                      </a:endParaRPr>
                    </a:p>
                  </a:txBody>
                  <a:tcPr marL="7044" marR="7044" marT="7044"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76261816"/>
                  </a:ext>
                </a:extLst>
              </a:tr>
              <a:tr h="259222">
                <a:tc>
                  <a:txBody>
                    <a:bodyPr/>
                    <a:lstStyle/>
                    <a:p>
                      <a:pPr algn="r" fontAlgn="t">
                        <a:spcBef>
                          <a:spcPts val="0"/>
                        </a:spcBef>
                        <a:spcAft>
                          <a:spcPts val="0"/>
                        </a:spcAft>
                      </a:pPr>
                      <a:r>
                        <a:rPr lang="en-US" sz="900" b="1" i="0" u="none" strike="noStrike">
                          <a:solidFill>
                            <a:srgbClr val="000000"/>
                          </a:solidFill>
                          <a:effectLst/>
                          <a:latin typeface="ARIAL" panose="020B0604020202020204" pitchFamily="34" charset="0"/>
                        </a:rPr>
                        <a:t>NS + CA Rate:</a:t>
                      </a:r>
                      <a:endParaRPr lang="en-US" sz="1700" b="0" i="0" u="none" strike="noStrike">
                        <a:effectLst/>
                        <a:latin typeface="Arial" panose="020B0604020202020204" pitchFamily="34" charset="0"/>
                      </a:endParaRPr>
                    </a:p>
                  </a:txBody>
                  <a:tcPr marL="7044" marR="7044" marT="7044"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t">
                        <a:spcBef>
                          <a:spcPts val="0"/>
                        </a:spcBef>
                        <a:spcAft>
                          <a:spcPts val="0"/>
                        </a:spcAft>
                      </a:pPr>
                      <a:r>
                        <a:rPr lang="en-US" sz="900" b="0" i="0" u="none" strike="noStrike">
                          <a:solidFill>
                            <a:srgbClr val="000000"/>
                          </a:solidFill>
                          <a:effectLst/>
                          <a:latin typeface="ARIAL" panose="020B0604020202020204" pitchFamily="34" charset="0"/>
                        </a:rPr>
                        <a:t>11%</a:t>
                      </a:r>
                      <a:endParaRPr lang="en-US" sz="1700" b="0" i="0" u="none" strike="noStrike">
                        <a:effectLst/>
                        <a:latin typeface="Arial" panose="020B0604020202020204" pitchFamily="34" charset="0"/>
                      </a:endParaRPr>
                    </a:p>
                  </a:txBody>
                  <a:tcPr marL="84529" marR="84529" marT="42264" marB="42264">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3">
                  <a:txBody>
                    <a:bodyPr/>
                    <a:lstStyle/>
                    <a:p>
                      <a:pPr algn="ctr" fontAlgn="t">
                        <a:spcBef>
                          <a:spcPts val="0"/>
                        </a:spcBef>
                        <a:spcAft>
                          <a:spcPts val="0"/>
                        </a:spcAft>
                      </a:pPr>
                      <a:r>
                        <a:rPr lang="en-US" sz="900" b="0" i="0" u="none" strike="noStrike">
                          <a:solidFill>
                            <a:srgbClr val="000000"/>
                          </a:solidFill>
                          <a:effectLst/>
                          <a:latin typeface="ARIAL" panose="020B0604020202020204" pitchFamily="34" charset="0"/>
                        </a:rPr>
                        <a:t>15%</a:t>
                      </a:r>
                      <a:endParaRPr lang="en-US" sz="1700" b="0" i="0" u="none" strike="noStrike">
                        <a:effectLst/>
                        <a:latin typeface="Arial" panose="020B0604020202020204" pitchFamily="34" charset="0"/>
                      </a:endParaRPr>
                    </a:p>
                  </a:txBody>
                  <a:tcPr marL="84529" marR="84529" marT="42264" marB="42264">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t">
                        <a:spcBef>
                          <a:spcPts val="0"/>
                        </a:spcBef>
                        <a:spcAft>
                          <a:spcPts val="0"/>
                        </a:spcAft>
                      </a:pPr>
                      <a:r>
                        <a:rPr lang="en-US" sz="900" b="0" i="0" u="none" strike="noStrike">
                          <a:solidFill>
                            <a:srgbClr val="000000"/>
                          </a:solidFill>
                          <a:effectLst/>
                          <a:latin typeface="ARIAL" panose="020B0604020202020204" pitchFamily="34" charset="0"/>
                        </a:rPr>
                        <a:t> </a:t>
                      </a:r>
                      <a:endParaRPr lang="en-US" sz="1700" b="0" i="0" u="none" strike="noStrike">
                        <a:effectLst/>
                        <a:latin typeface="Arial" panose="020B0604020202020204" pitchFamily="34" charset="0"/>
                      </a:endParaRPr>
                    </a:p>
                  </a:txBody>
                  <a:tcPr marL="7044" marR="7044" marT="704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US" sz="900" b="0" i="0" u="none" strike="noStrike">
                          <a:solidFill>
                            <a:srgbClr val="000000"/>
                          </a:solidFill>
                          <a:effectLst/>
                          <a:latin typeface="ARIAL" panose="020B0604020202020204" pitchFamily="34" charset="0"/>
                        </a:rPr>
                        <a:t> </a:t>
                      </a:r>
                      <a:endParaRPr lang="en-US" sz="1700" b="0" i="0" u="none" strike="noStrike">
                        <a:effectLst/>
                        <a:latin typeface="Arial" panose="020B0604020202020204" pitchFamily="34" charset="0"/>
                      </a:endParaRPr>
                    </a:p>
                  </a:txBody>
                  <a:tcPr marL="7044" marR="7044" marT="7044"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62985269"/>
                  </a:ext>
                </a:extLst>
              </a:tr>
              <a:tr h="181737">
                <a:tc>
                  <a:txBody>
                    <a:bodyPr/>
                    <a:lstStyle/>
                    <a:p>
                      <a:pPr algn="l" fontAlgn="t">
                        <a:spcBef>
                          <a:spcPts val="0"/>
                        </a:spcBef>
                        <a:spcAft>
                          <a:spcPts val="0"/>
                        </a:spcAft>
                      </a:pPr>
                      <a:r>
                        <a:rPr lang="en-US" sz="900" b="0" i="0" u="none" strike="noStrike">
                          <a:solidFill>
                            <a:srgbClr val="000000"/>
                          </a:solidFill>
                          <a:effectLst/>
                          <a:latin typeface="ARIAL" panose="020B0604020202020204" pitchFamily="34" charset="0"/>
                        </a:rPr>
                        <a:t> </a:t>
                      </a:r>
                      <a:endParaRPr lang="en-US" sz="1700" b="0" i="0" u="none" strike="noStrike">
                        <a:effectLst/>
                        <a:latin typeface="Arial" panose="020B0604020202020204" pitchFamily="34" charset="0"/>
                      </a:endParaRPr>
                    </a:p>
                  </a:txBody>
                  <a:tcPr marL="7044" marR="7044" marT="7044"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US" sz="900" b="0" i="0" u="none" strike="noStrike">
                          <a:solidFill>
                            <a:srgbClr val="000000"/>
                          </a:solidFill>
                          <a:effectLst/>
                          <a:latin typeface="ARIAL" panose="020B0604020202020204" pitchFamily="34" charset="0"/>
                        </a:rPr>
                        <a:t> </a:t>
                      </a:r>
                      <a:endParaRPr lang="en-US" sz="1700" b="0" i="0" u="none" strike="noStrike">
                        <a:effectLst/>
                        <a:latin typeface="Arial" panose="020B0604020202020204" pitchFamily="34" charset="0"/>
                      </a:endParaRPr>
                    </a:p>
                  </a:txBody>
                  <a:tcPr marL="7044" marR="7044" marT="704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US" sz="900" b="0" i="0" u="none" strike="noStrike">
                          <a:solidFill>
                            <a:srgbClr val="000000"/>
                          </a:solidFill>
                          <a:effectLst/>
                          <a:latin typeface="ARIAL" panose="020B0604020202020204" pitchFamily="34" charset="0"/>
                        </a:rPr>
                        <a:t> </a:t>
                      </a:r>
                      <a:endParaRPr lang="en-US" sz="1700" b="0" i="0" u="none" strike="noStrike">
                        <a:effectLst/>
                        <a:latin typeface="Arial" panose="020B0604020202020204" pitchFamily="34" charset="0"/>
                      </a:endParaRPr>
                    </a:p>
                  </a:txBody>
                  <a:tcPr marL="7044" marR="7044" marT="704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US" sz="900" b="0" i="0" u="none" strike="noStrike">
                          <a:solidFill>
                            <a:srgbClr val="000000"/>
                          </a:solidFill>
                          <a:effectLst/>
                          <a:latin typeface="ARIAL" panose="020B0604020202020204" pitchFamily="34" charset="0"/>
                        </a:rPr>
                        <a:t> </a:t>
                      </a:r>
                      <a:endParaRPr lang="en-US" sz="1700" b="0" i="0" u="none" strike="noStrike">
                        <a:effectLst/>
                        <a:latin typeface="Arial" panose="020B0604020202020204" pitchFamily="34" charset="0"/>
                      </a:endParaRPr>
                    </a:p>
                  </a:txBody>
                  <a:tcPr marL="7044" marR="7044" marT="704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US" sz="900" b="0" i="0" u="none" strike="noStrike">
                          <a:solidFill>
                            <a:srgbClr val="000000"/>
                          </a:solidFill>
                          <a:effectLst/>
                          <a:latin typeface="ARIAL" panose="020B0604020202020204" pitchFamily="34" charset="0"/>
                        </a:rPr>
                        <a:t> </a:t>
                      </a:r>
                      <a:endParaRPr lang="en-US" sz="1700" b="0" i="0" u="none" strike="noStrike">
                        <a:effectLst/>
                        <a:latin typeface="Arial" panose="020B0604020202020204" pitchFamily="34" charset="0"/>
                      </a:endParaRPr>
                    </a:p>
                  </a:txBody>
                  <a:tcPr marL="7044" marR="7044" marT="704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US" sz="900" b="0" i="0" u="none" strike="noStrike">
                          <a:solidFill>
                            <a:srgbClr val="000000"/>
                          </a:solidFill>
                          <a:effectLst/>
                          <a:latin typeface="ARIAL" panose="020B0604020202020204" pitchFamily="34" charset="0"/>
                        </a:rPr>
                        <a:t> </a:t>
                      </a:r>
                      <a:endParaRPr lang="en-US" sz="1700" b="0" i="0" u="none" strike="noStrike">
                        <a:effectLst/>
                        <a:latin typeface="Arial" panose="020B0604020202020204" pitchFamily="34" charset="0"/>
                      </a:endParaRPr>
                    </a:p>
                  </a:txBody>
                  <a:tcPr marL="7044" marR="7044" marT="704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US" sz="900" b="0" i="0" u="none" strike="noStrike">
                          <a:solidFill>
                            <a:srgbClr val="000000"/>
                          </a:solidFill>
                          <a:effectLst/>
                          <a:latin typeface="ARIAL" panose="020B0604020202020204" pitchFamily="34" charset="0"/>
                        </a:rPr>
                        <a:t> </a:t>
                      </a:r>
                      <a:endParaRPr lang="en-US" sz="1700" b="0" i="0" u="none" strike="noStrike">
                        <a:effectLst/>
                        <a:latin typeface="Arial" panose="020B0604020202020204" pitchFamily="34" charset="0"/>
                      </a:endParaRPr>
                    </a:p>
                  </a:txBody>
                  <a:tcPr marL="7044" marR="7044" marT="704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US" sz="900" b="0" i="0" u="none" strike="noStrike">
                          <a:solidFill>
                            <a:srgbClr val="000000"/>
                          </a:solidFill>
                          <a:effectLst/>
                          <a:latin typeface="ARIAL" panose="020B0604020202020204" pitchFamily="34" charset="0"/>
                        </a:rPr>
                        <a:t> </a:t>
                      </a:r>
                      <a:endParaRPr lang="en-US" sz="1700" b="0" i="0" u="none" strike="noStrike">
                        <a:effectLst/>
                        <a:latin typeface="Arial" panose="020B0604020202020204" pitchFamily="34" charset="0"/>
                      </a:endParaRPr>
                    </a:p>
                  </a:txBody>
                  <a:tcPr marL="7044" marR="7044" marT="704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US" sz="900" b="0" i="0" u="none" strike="noStrike" dirty="0">
                          <a:solidFill>
                            <a:srgbClr val="000000"/>
                          </a:solidFill>
                          <a:effectLst/>
                          <a:latin typeface="ARIAL" panose="020B0604020202020204" pitchFamily="34" charset="0"/>
                        </a:rPr>
                        <a:t> </a:t>
                      </a:r>
                      <a:endParaRPr lang="en-US" sz="1700" b="0" i="0" u="none" strike="noStrike" dirty="0">
                        <a:effectLst/>
                        <a:latin typeface="Arial" panose="020B0604020202020204" pitchFamily="34" charset="0"/>
                      </a:endParaRPr>
                    </a:p>
                  </a:txBody>
                  <a:tcPr marL="7044" marR="7044" marT="7044"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26505380"/>
                  </a:ext>
                </a:extLst>
              </a:tr>
            </a:tbl>
          </a:graphicData>
        </a:graphic>
      </p:graphicFrame>
    </p:spTree>
    <p:extLst>
      <p:ext uri="{BB962C8B-B14F-4D97-AF65-F5344CB8AC3E}">
        <p14:creationId xmlns:p14="http://schemas.microsoft.com/office/powerpoint/2010/main" val="3867990207"/>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41B790-B466-4BF0-8396-B09655C7B358}"/>
              </a:ext>
            </a:extLst>
          </p:cNvPr>
          <p:cNvSpPr>
            <a:spLocks noGrp="1"/>
          </p:cNvSpPr>
          <p:nvPr>
            <p:ph type="title"/>
          </p:nvPr>
        </p:nvSpPr>
        <p:spPr/>
        <p:txBody>
          <a:bodyPr/>
          <a:lstStyle/>
          <a:p>
            <a:r>
              <a:rPr lang="en-US" dirty="0"/>
              <a:t>Next Steps! </a:t>
            </a:r>
          </a:p>
        </p:txBody>
      </p:sp>
      <p:sp>
        <p:nvSpPr>
          <p:cNvPr id="3" name="Content Placeholder 2">
            <a:extLst>
              <a:ext uri="{FF2B5EF4-FFF2-40B4-BE49-F238E27FC236}">
                <a16:creationId xmlns:a16="http://schemas.microsoft.com/office/drawing/2014/main" id="{BA0DF1C5-4843-449F-BAF0-D52FC348B741}"/>
              </a:ext>
            </a:extLst>
          </p:cNvPr>
          <p:cNvSpPr>
            <a:spLocks noGrp="1"/>
          </p:cNvSpPr>
          <p:nvPr>
            <p:ph idx="1"/>
          </p:nvPr>
        </p:nvSpPr>
        <p:spPr/>
        <p:txBody>
          <a:bodyPr/>
          <a:lstStyle/>
          <a:p>
            <a:r>
              <a:rPr lang="en-US" sz="1800" dirty="0">
                <a:effectLst/>
                <a:latin typeface="Calibri" panose="020F0502020204030204" pitchFamily="34" charset="0"/>
                <a:ea typeface="Calibri" panose="020F0502020204030204" pitchFamily="34" charset="0"/>
                <a:cs typeface="Times New Roman" panose="02020603050405020304" pitchFamily="18" charset="0"/>
              </a:rPr>
              <a:t>While we are pleased with the results from our interventions we are not satisfied. To ensure the ongoing implementation of our interventions we believed we were lacking oversight of our process. We have since hired a clinic director who will be </a:t>
            </a:r>
            <a:r>
              <a:rPr lang="en-US" sz="1800" dirty="0">
                <a:latin typeface="Calibri" panose="020F0502020204030204" pitchFamily="34" charset="0"/>
                <a:ea typeface="Calibri" panose="020F0502020204030204" pitchFamily="34" charset="0"/>
                <a:cs typeface="Times New Roman" panose="02020603050405020304" pitchFamily="18" charset="0"/>
              </a:rPr>
              <a:t>involved in </a:t>
            </a:r>
            <a:r>
              <a:rPr lang="en-US" sz="1800" dirty="0">
                <a:effectLst/>
                <a:latin typeface="Calibri" panose="020F0502020204030204" pitchFamily="34" charset="0"/>
                <a:ea typeface="Calibri" panose="020F0502020204030204" pitchFamily="34" charset="0"/>
                <a:cs typeface="Times New Roman" panose="02020603050405020304" pitchFamily="18" charset="0"/>
              </a:rPr>
              <a:t>this project moving forward and assist in ensuring our no-show rates remain low. We will also work together </a:t>
            </a:r>
            <a:r>
              <a:rPr lang="en-US" sz="1800">
                <a:effectLst/>
                <a:latin typeface="Calibri" panose="020F0502020204030204" pitchFamily="34" charset="0"/>
                <a:ea typeface="Calibri" panose="020F0502020204030204" pitchFamily="34" charset="0"/>
                <a:cs typeface="Times New Roman" panose="02020603050405020304" pitchFamily="18" charset="0"/>
              </a:rPr>
              <a:t>to continue identifying </a:t>
            </a:r>
            <a:r>
              <a:rPr lang="en-US" sz="1800" dirty="0">
                <a:effectLst/>
                <a:latin typeface="Calibri" panose="020F0502020204030204" pitchFamily="34" charset="0"/>
                <a:ea typeface="Calibri" panose="020F0502020204030204" pitchFamily="34" charset="0"/>
                <a:cs typeface="Times New Roman" panose="02020603050405020304" pitchFamily="18" charset="0"/>
              </a:rPr>
              <a:t>any further issues that could improve our overall satisfaction to our clients and staff!</a:t>
            </a:r>
          </a:p>
          <a:p>
            <a:endParaRPr lang="en-US" dirty="0"/>
          </a:p>
        </p:txBody>
      </p:sp>
    </p:spTree>
    <p:extLst>
      <p:ext uri="{BB962C8B-B14F-4D97-AF65-F5344CB8AC3E}">
        <p14:creationId xmlns:p14="http://schemas.microsoft.com/office/powerpoint/2010/main" val="111556132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TM04033919[[fn=Circuit]]</Template>
  <TotalTime>1462</TotalTime>
  <Words>806</Words>
  <Application>Microsoft Office PowerPoint</Application>
  <PresentationFormat>Widescreen</PresentationFormat>
  <Paragraphs>370</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Arial</vt:lpstr>
      <vt:lpstr>Calibri</vt:lpstr>
      <vt:lpstr>Tw Cen MT</vt:lpstr>
      <vt:lpstr>Circuit</vt:lpstr>
      <vt:lpstr>PAN-NO SHOW Psychiatry reduction Project </vt:lpstr>
      <vt:lpstr>We have a problem…  </vt:lpstr>
      <vt:lpstr>Time to “Huddle up”</vt:lpstr>
      <vt:lpstr>More interventions</vt:lpstr>
      <vt:lpstr>Next Steps!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PAN-NO SHOW Psychiatry reduction Project</dc:title>
  <dc:creator>Herz, Eric</dc:creator>
  <cp:lastModifiedBy>Moebius, Amy</cp:lastModifiedBy>
  <cp:revision>2</cp:revision>
  <dcterms:created xsi:type="dcterms:W3CDTF">2021-09-13T15:49:30Z</dcterms:created>
  <dcterms:modified xsi:type="dcterms:W3CDTF">2021-09-15T16:34:02Z</dcterms:modified>
</cp:coreProperties>
</file>