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/>
    <p:restoredTop sz="94694"/>
  </p:normalViewPr>
  <p:slideViewPr>
    <p:cSldViewPr snapToGrid="0">
      <p:cViewPr varScale="1">
        <p:scale>
          <a:sx n="51" d="100"/>
          <a:sy n="51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essareynolds\Downloads\responses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essareynolds\Downloads\responses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Raw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JY5a1acI!$G$19:$G$24</c:f>
              <c:strCache>
                <c:ptCount val="6"/>
                <c:pt idx="0">
                  <c:v>Original</c:v>
                </c:pt>
                <c:pt idx="1">
                  <c:v>Original</c:v>
                </c:pt>
                <c:pt idx="2">
                  <c:v>Original</c:v>
                </c:pt>
                <c:pt idx="3">
                  <c:v>Original</c:v>
                </c:pt>
                <c:pt idx="4">
                  <c:v>Updated</c:v>
                </c:pt>
                <c:pt idx="5">
                  <c:v>Updated</c:v>
                </c:pt>
              </c:strCache>
            </c:strRef>
          </c:cat>
          <c:val>
            <c:numRef>
              <c:f>JY5a1acI!$H$19:$H$24</c:f>
              <c:numCache>
                <c:formatCode>0.0</c:formatCode>
                <c:ptCount val="6"/>
                <c:pt idx="0">
                  <c:v>7.8</c:v>
                </c:pt>
                <c:pt idx="1">
                  <c:v>7.2</c:v>
                </c:pt>
                <c:pt idx="2">
                  <c:v>7.6</c:v>
                </c:pt>
                <c:pt idx="3">
                  <c:v>7</c:v>
                </c:pt>
                <c:pt idx="4">
                  <c:v>7.6</c:v>
                </c:pt>
                <c:pt idx="5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27-BC4F-8A67-0A1848D1C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1620735"/>
        <c:axId val="1802313791"/>
      </c:barChart>
      <c:catAx>
        <c:axId val="1801620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313791"/>
        <c:crosses val="autoZero"/>
        <c:auto val="1"/>
        <c:lblAlgn val="ctr"/>
        <c:lblOffset val="100"/>
        <c:noMultiLvlLbl val="0"/>
      </c:catAx>
      <c:valAx>
        <c:axId val="1802313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16207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Scores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JY5a1acI!$G$25:$G$26</c:f>
              <c:strCache>
                <c:ptCount val="2"/>
                <c:pt idx="0">
                  <c:v>Original </c:v>
                </c:pt>
                <c:pt idx="1">
                  <c:v>Updated</c:v>
                </c:pt>
              </c:strCache>
            </c:strRef>
          </c:cat>
          <c:val>
            <c:numRef>
              <c:f>JY5a1acI!$H$25:$H$26</c:f>
              <c:numCache>
                <c:formatCode>0.0</c:formatCode>
                <c:ptCount val="2"/>
                <c:pt idx="0">
                  <c:v>7.4</c:v>
                </c:pt>
                <c:pt idx="1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B-8145-BFC7-794025991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800641839"/>
        <c:axId val="1795459375"/>
      </c:barChart>
      <c:catAx>
        <c:axId val="180064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459375"/>
        <c:crosses val="autoZero"/>
        <c:auto val="1"/>
        <c:lblAlgn val="ctr"/>
        <c:lblOffset val="100"/>
        <c:noMultiLvlLbl val="0"/>
      </c:catAx>
      <c:valAx>
        <c:axId val="1795459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064183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79F4A-D2B1-4508-A9B4-69E62505F5AF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8496B5-269A-4FBD-B7B7-8670BB053373}">
      <dgm:prSet/>
      <dgm:spPr/>
      <dgm:t>
        <a:bodyPr/>
        <a:lstStyle/>
        <a:p>
          <a:r>
            <a:rPr lang="en-US"/>
            <a:t>Administrator</a:t>
          </a:r>
        </a:p>
      </dgm:t>
    </dgm:pt>
    <dgm:pt modelId="{CF40CDD9-3B4D-4892-AACC-98236F8C11DF}" type="parTrans" cxnId="{0909A470-46BF-4626-BFBC-A7546201A3BF}">
      <dgm:prSet/>
      <dgm:spPr/>
      <dgm:t>
        <a:bodyPr/>
        <a:lstStyle/>
        <a:p>
          <a:endParaRPr lang="en-US"/>
        </a:p>
      </dgm:t>
    </dgm:pt>
    <dgm:pt modelId="{B6328629-7FC2-40BF-A511-B067B196B741}" type="sibTrans" cxnId="{0909A470-46BF-4626-BFBC-A7546201A3BF}">
      <dgm:prSet/>
      <dgm:spPr/>
      <dgm:t>
        <a:bodyPr/>
        <a:lstStyle/>
        <a:p>
          <a:endParaRPr lang="en-US"/>
        </a:p>
      </dgm:t>
    </dgm:pt>
    <dgm:pt modelId="{74690274-1383-45A0-9B60-C5B93BD95030}">
      <dgm:prSet/>
      <dgm:spPr/>
      <dgm:t>
        <a:bodyPr/>
        <a:lstStyle/>
        <a:p>
          <a:r>
            <a:rPr lang="en-US"/>
            <a:t>MHP/SAP</a:t>
          </a:r>
        </a:p>
      </dgm:t>
    </dgm:pt>
    <dgm:pt modelId="{2CF99E2A-C6EE-45F6-84DF-91FE58BBDEB6}" type="parTrans" cxnId="{49161CD9-4495-4F04-804E-435D45CA155A}">
      <dgm:prSet/>
      <dgm:spPr/>
      <dgm:t>
        <a:bodyPr/>
        <a:lstStyle/>
        <a:p>
          <a:endParaRPr lang="en-US"/>
        </a:p>
      </dgm:t>
    </dgm:pt>
    <dgm:pt modelId="{04610AA4-A4B7-494C-8A25-ACCAE8BEF9FE}" type="sibTrans" cxnId="{49161CD9-4495-4F04-804E-435D45CA155A}">
      <dgm:prSet/>
      <dgm:spPr/>
      <dgm:t>
        <a:bodyPr/>
        <a:lstStyle/>
        <a:p>
          <a:endParaRPr lang="en-US"/>
        </a:p>
      </dgm:t>
    </dgm:pt>
    <dgm:pt modelId="{B757D2EA-C628-4F9A-BCBE-317D5FCF4E57}">
      <dgm:prSet/>
      <dgm:spPr/>
      <dgm:t>
        <a:bodyPr/>
        <a:lstStyle/>
        <a:p>
          <a:r>
            <a:rPr lang="en-US"/>
            <a:t>Lead Care Coordinator </a:t>
          </a:r>
        </a:p>
      </dgm:t>
    </dgm:pt>
    <dgm:pt modelId="{184CF6D9-65B5-4BA9-B5E6-8CC385CC2CA4}" type="parTrans" cxnId="{0E39AFB7-CB2A-4A72-A99A-769040947CF4}">
      <dgm:prSet/>
      <dgm:spPr/>
      <dgm:t>
        <a:bodyPr/>
        <a:lstStyle/>
        <a:p>
          <a:endParaRPr lang="en-US"/>
        </a:p>
      </dgm:t>
    </dgm:pt>
    <dgm:pt modelId="{A0BBEE30-7BA8-43D1-BC57-E5FD278360DF}" type="sibTrans" cxnId="{0E39AFB7-CB2A-4A72-A99A-769040947CF4}">
      <dgm:prSet/>
      <dgm:spPr/>
      <dgm:t>
        <a:bodyPr/>
        <a:lstStyle/>
        <a:p>
          <a:endParaRPr lang="en-US"/>
        </a:p>
      </dgm:t>
    </dgm:pt>
    <dgm:pt modelId="{363A0EE5-13E0-4766-B17E-F938F34DC3D9}">
      <dgm:prSet/>
      <dgm:spPr/>
      <dgm:t>
        <a:bodyPr/>
        <a:lstStyle/>
        <a:p>
          <a:r>
            <a:rPr lang="en-US"/>
            <a:t>Clinical Director </a:t>
          </a:r>
        </a:p>
      </dgm:t>
    </dgm:pt>
    <dgm:pt modelId="{93261DFB-7F91-4FA8-9977-64E00022BF8E}" type="parTrans" cxnId="{90AB6938-B7AC-4C58-A086-8F3F5D6AED14}">
      <dgm:prSet/>
      <dgm:spPr/>
      <dgm:t>
        <a:bodyPr/>
        <a:lstStyle/>
        <a:p>
          <a:endParaRPr lang="en-US"/>
        </a:p>
      </dgm:t>
    </dgm:pt>
    <dgm:pt modelId="{FE360E48-9629-49C6-9B26-C74DB756E5AC}" type="sibTrans" cxnId="{90AB6938-B7AC-4C58-A086-8F3F5D6AED14}">
      <dgm:prSet/>
      <dgm:spPr/>
      <dgm:t>
        <a:bodyPr/>
        <a:lstStyle/>
        <a:p>
          <a:endParaRPr lang="en-US"/>
        </a:p>
      </dgm:t>
    </dgm:pt>
    <dgm:pt modelId="{4263E97B-34B4-6747-A02A-D917156C5266}" type="pres">
      <dgm:prSet presAssocID="{66179F4A-D2B1-4508-A9B4-69E62505F5AF}" presName="outerComposite" presStyleCnt="0">
        <dgm:presLayoutVars>
          <dgm:chMax val="5"/>
          <dgm:dir/>
          <dgm:resizeHandles val="exact"/>
        </dgm:presLayoutVars>
      </dgm:prSet>
      <dgm:spPr/>
    </dgm:pt>
    <dgm:pt modelId="{4156B0F1-9A1E-084F-8140-A776AD25D7D5}" type="pres">
      <dgm:prSet presAssocID="{66179F4A-D2B1-4508-A9B4-69E62505F5AF}" presName="dummyMaxCanvas" presStyleCnt="0">
        <dgm:presLayoutVars/>
      </dgm:prSet>
      <dgm:spPr/>
    </dgm:pt>
    <dgm:pt modelId="{E5B61954-7931-CC42-8191-155B2E066106}" type="pres">
      <dgm:prSet presAssocID="{66179F4A-D2B1-4508-A9B4-69E62505F5AF}" presName="FourNodes_1" presStyleLbl="node1" presStyleIdx="0" presStyleCnt="4">
        <dgm:presLayoutVars>
          <dgm:bulletEnabled val="1"/>
        </dgm:presLayoutVars>
      </dgm:prSet>
      <dgm:spPr/>
    </dgm:pt>
    <dgm:pt modelId="{83D8C53B-4BA2-5443-8ABE-027B8AE0E42B}" type="pres">
      <dgm:prSet presAssocID="{66179F4A-D2B1-4508-A9B4-69E62505F5AF}" presName="FourNodes_2" presStyleLbl="node1" presStyleIdx="1" presStyleCnt="4">
        <dgm:presLayoutVars>
          <dgm:bulletEnabled val="1"/>
        </dgm:presLayoutVars>
      </dgm:prSet>
      <dgm:spPr/>
    </dgm:pt>
    <dgm:pt modelId="{8AC8BED5-B147-554A-A5A3-EBFCDE9E4EFE}" type="pres">
      <dgm:prSet presAssocID="{66179F4A-D2B1-4508-A9B4-69E62505F5AF}" presName="FourNodes_3" presStyleLbl="node1" presStyleIdx="2" presStyleCnt="4">
        <dgm:presLayoutVars>
          <dgm:bulletEnabled val="1"/>
        </dgm:presLayoutVars>
      </dgm:prSet>
      <dgm:spPr/>
    </dgm:pt>
    <dgm:pt modelId="{760D8161-82D4-C044-B559-4CA9A6884054}" type="pres">
      <dgm:prSet presAssocID="{66179F4A-D2B1-4508-A9B4-69E62505F5AF}" presName="FourNodes_4" presStyleLbl="node1" presStyleIdx="3" presStyleCnt="4">
        <dgm:presLayoutVars>
          <dgm:bulletEnabled val="1"/>
        </dgm:presLayoutVars>
      </dgm:prSet>
      <dgm:spPr/>
    </dgm:pt>
    <dgm:pt modelId="{6AE136B6-33FE-A34A-8B5A-B25AF59377D7}" type="pres">
      <dgm:prSet presAssocID="{66179F4A-D2B1-4508-A9B4-69E62505F5AF}" presName="FourConn_1-2" presStyleLbl="fgAccFollowNode1" presStyleIdx="0" presStyleCnt="3">
        <dgm:presLayoutVars>
          <dgm:bulletEnabled val="1"/>
        </dgm:presLayoutVars>
      </dgm:prSet>
      <dgm:spPr/>
    </dgm:pt>
    <dgm:pt modelId="{2638EBA7-E5CC-8C4C-94CC-AC12D5AEC058}" type="pres">
      <dgm:prSet presAssocID="{66179F4A-D2B1-4508-A9B4-69E62505F5AF}" presName="FourConn_2-3" presStyleLbl="fgAccFollowNode1" presStyleIdx="1" presStyleCnt="3">
        <dgm:presLayoutVars>
          <dgm:bulletEnabled val="1"/>
        </dgm:presLayoutVars>
      </dgm:prSet>
      <dgm:spPr/>
    </dgm:pt>
    <dgm:pt modelId="{2B7F866C-C133-834F-93DC-2AEEF8F346F5}" type="pres">
      <dgm:prSet presAssocID="{66179F4A-D2B1-4508-A9B4-69E62505F5AF}" presName="FourConn_3-4" presStyleLbl="fgAccFollowNode1" presStyleIdx="2" presStyleCnt="3">
        <dgm:presLayoutVars>
          <dgm:bulletEnabled val="1"/>
        </dgm:presLayoutVars>
      </dgm:prSet>
      <dgm:spPr/>
    </dgm:pt>
    <dgm:pt modelId="{10E43CEF-C75A-4A4D-81EB-6AAE92525BAD}" type="pres">
      <dgm:prSet presAssocID="{66179F4A-D2B1-4508-A9B4-69E62505F5AF}" presName="FourNodes_1_text" presStyleLbl="node1" presStyleIdx="3" presStyleCnt="4">
        <dgm:presLayoutVars>
          <dgm:bulletEnabled val="1"/>
        </dgm:presLayoutVars>
      </dgm:prSet>
      <dgm:spPr/>
    </dgm:pt>
    <dgm:pt modelId="{D365F6DB-B6C5-1E40-8151-D0CD12B1E9C1}" type="pres">
      <dgm:prSet presAssocID="{66179F4A-D2B1-4508-A9B4-69E62505F5AF}" presName="FourNodes_2_text" presStyleLbl="node1" presStyleIdx="3" presStyleCnt="4">
        <dgm:presLayoutVars>
          <dgm:bulletEnabled val="1"/>
        </dgm:presLayoutVars>
      </dgm:prSet>
      <dgm:spPr/>
    </dgm:pt>
    <dgm:pt modelId="{1D401A6E-B3BB-6A44-B231-091622532561}" type="pres">
      <dgm:prSet presAssocID="{66179F4A-D2B1-4508-A9B4-69E62505F5AF}" presName="FourNodes_3_text" presStyleLbl="node1" presStyleIdx="3" presStyleCnt="4">
        <dgm:presLayoutVars>
          <dgm:bulletEnabled val="1"/>
        </dgm:presLayoutVars>
      </dgm:prSet>
      <dgm:spPr/>
    </dgm:pt>
    <dgm:pt modelId="{2184FB75-E3A2-5145-B008-6BD19DA8FCEB}" type="pres">
      <dgm:prSet presAssocID="{66179F4A-D2B1-4508-A9B4-69E62505F5A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D8F3901-1F14-E343-9A94-74C69475C6B0}" type="presOf" srcId="{B757D2EA-C628-4F9A-BCBE-317D5FCF4E57}" destId="{1D401A6E-B3BB-6A44-B231-091622532561}" srcOrd="1" destOrd="0" presId="urn:microsoft.com/office/officeart/2005/8/layout/vProcess5"/>
    <dgm:cxn modelId="{07F83232-CE8D-564A-AA73-A83794D38357}" type="presOf" srcId="{363A0EE5-13E0-4766-B17E-F938F34DC3D9}" destId="{760D8161-82D4-C044-B559-4CA9A6884054}" srcOrd="0" destOrd="0" presId="urn:microsoft.com/office/officeart/2005/8/layout/vProcess5"/>
    <dgm:cxn modelId="{90AB6938-B7AC-4C58-A086-8F3F5D6AED14}" srcId="{66179F4A-D2B1-4508-A9B4-69E62505F5AF}" destId="{363A0EE5-13E0-4766-B17E-F938F34DC3D9}" srcOrd="3" destOrd="0" parTransId="{93261DFB-7F91-4FA8-9977-64E00022BF8E}" sibTransId="{FE360E48-9629-49C6-9B26-C74DB756E5AC}"/>
    <dgm:cxn modelId="{9A154F62-4BCC-124B-B347-0DA9997954A3}" type="presOf" srcId="{B6328629-7FC2-40BF-A511-B067B196B741}" destId="{6AE136B6-33FE-A34A-8B5A-B25AF59377D7}" srcOrd="0" destOrd="0" presId="urn:microsoft.com/office/officeart/2005/8/layout/vProcess5"/>
    <dgm:cxn modelId="{426B2F4F-679E-A34C-A5BA-959E5EC76107}" type="presOf" srcId="{74690274-1383-45A0-9B60-C5B93BD95030}" destId="{83D8C53B-4BA2-5443-8ABE-027B8AE0E42B}" srcOrd="0" destOrd="0" presId="urn:microsoft.com/office/officeart/2005/8/layout/vProcess5"/>
    <dgm:cxn modelId="{0909A470-46BF-4626-BFBC-A7546201A3BF}" srcId="{66179F4A-D2B1-4508-A9B4-69E62505F5AF}" destId="{348496B5-269A-4FBD-B7B7-8670BB053373}" srcOrd="0" destOrd="0" parTransId="{CF40CDD9-3B4D-4892-AACC-98236F8C11DF}" sibTransId="{B6328629-7FC2-40BF-A511-B067B196B741}"/>
    <dgm:cxn modelId="{C35AED55-C92B-CC45-B940-D6C04E34F64C}" type="presOf" srcId="{04610AA4-A4B7-494C-8A25-ACCAE8BEF9FE}" destId="{2638EBA7-E5CC-8C4C-94CC-AC12D5AEC058}" srcOrd="0" destOrd="0" presId="urn:microsoft.com/office/officeart/2005/8/layout/vProcess5"/>
    <dgm:cxn modelId="{918A8B96-D445-624C-8EE2-C1A9ECEE4679}" type="presOf" srcId="{66179F4A-D2B1-4508-A9B4-69E62505F5AF}" destId="{4263E97B-34B4-6747-A02A-D917156C5266}" srcOrd="0" destOrd="0" presId="urn:microsoft.com/office/officeart/2005/8/layout/vProcess5"/>
    <dgm:cxn modelId="{0E39AFB7-CB2A-4A72-A99A-769040947CF4}" srcId="{66179F4A-D2B1-4508-A9B4-69E62505F5AF}" destId="{B757D2EA-C628-4F9A-BCBE-317D5FCF4E57}" srcOrd="2" destOrd="0" parTransId="{184CF6D9-65B5-4BA9-B5E6-8CC385CC2CA4}" sibTransId="{A0BBEE30-7BA8-43D1-BC57-E5FD278360DF}"/>
    <dgm:cxn modelId="{3AB0AEBD-E69F-1D44-889B-727CAA957942}" type="presOf" srcId="{348496B5-269A-4FBD-B7B7-8670BB053373}" destId="{10E43CEF-C75A-4A4D-81EB-6AAE92525BAD}" srcOrd="1" destOrd="0" presId="urn:microsoft.com/office/officeart/2005/8/layout/vProcess5"/>
    <dgm:cxn modelId="{741DB4C9-6FDC-1B4F-948F-16A07B5429B3}" type="presOf" srcId="{B757D2EA-C628-4F9A-BCBE-317D5FCF4E57}" destId="{8AC8BED5-B147-554A-A5A3-EBFCDE9E4EFE}" srcOrd="0" destOrd="0" presId="urn:microsoft.com/office/officeart/2005/8/layout/vProcess5"/>
    <dgm:cxn modelId="{DEB13BCC-F451-E846-BBF1-9E52E8594AC7}" type="presOf" srcId="{A0BBEE30-7BA8-43D1-BC57-E5FD278360DF}" destId="{2B7F866C-C133-834F-93DC-2AEEF8F346F5}" srcOrd="0" destOrd="0" presId="urn:microsoft.com/office/officeart/2005/8/layout/vProcess5"/>
    <dgm:cxn modelId="{49161CD9-4495-4F04-804E-435D45CA155A}" srcId="{66179F4A-D2B1-4508-A9B4-69E62505F5AF}" destId="{74690274-1383-45A0-9B60-C5B93BD95030}" srcOrd="1" destOrd="0" parTransId="{2CF99E2A-C6EE-45F6-84DF-91FE58BBDEB6}" sibTransId="{04610AA4-A4B7-494C-8A25-ACCAE8BEF9FE}"/>
    <dgm:cxn modelId="{0445E3ED-2EA0-3943-9CF7-F0495B850ACD}" type="presOf" srcId="{363A0EE5-13E0-4766-B17E-F938F34DC3D9}" destId="{2184FB75-E3A2-5145-B008-6BD19DA8FCEB}" srcOrd="1" destOrd="0" presId="urn:microsoft.com/office/officeart/2005/8/layout/vProcess5"/>
    <dgm:cxn modelId="{56B85FF2-9874-8B42-A781-BE19E8A78306}" type="presOf" srcId="{74690274-1383-45A0-9B60-C5B93BD95030}" destId="{D365F6DB-B6C5-1E40-8151-D0CD12B1E9C1}" srcOrd="1" destOrd="0" presId="urn:microsoft.com/office/officeart/2005/8/layout/vProcess5"/>
    <dgm:cxn modelId="{DBBB44FE-67C2-AC44-8328-F3419213C97F}" type="presOf" srcId="{348496B5-269A-4FBD-B7B7-8670BB053373}" destId="{E5B61954-7931-CC42-8191-155B2E066106}" srcOrd="0" destOrd="0" presId="urn:microsoft.com/office/officeart/2005/8/layout/vProcess5"/>
    <dgm:cxn modelId="{56F844EC-77D9-1149-87C9-A41B1F43D4BF}" type="presParOf" srcId="{4263E97B-34B4-6747-A02A-D917156C5266}" destId="{4156B0F1-9A1E-084F-8140-A776AD25D7D5}" srcOrd="0" destOrd="0" presId="urn:microsoft.com/office/officeart/2005/8/layout/vProcess5"/>
    <dgm:cxn modelId="{947EDAF7-0B3F-8041-81FF-9DBC7A5C9DD6}" type="presParOf" srcId="{4263E97B-34B4-6747-A02A-D917156C5266}" destId="{E5B61954-7931-CC42-8191-155B2E066106}" srcOrd="1" destOrd="0" presId="urn:microsoft.com/office/officeart/2005/8/layout/vProcess5"/>
    <dgm:cxn modelId="{41B32059-4323-FE42-923C-3FE67B70D4E6}" type="presParOf" srcId="{4263E97B-34B4-6747-A02A-D917156C5266}" destId="{83D8C53B-4BA2-5443-8ABE-027B8AE0E42B}" srcOrd="2" destOrd="0" presId="urn:microsoft.com/office/officeart/2005/8/layout/vProcess5"/>
    <dgm:cxn modelId="{2541DBF5-0015-F044-8D2A-A0BA096E261F}" type="presParOf" srcId="{4263E97B-34B4-6747-A02A-D917156C5266}" destId="{8AC8BED5-B147-554A-A5A3-EBFCDE9E4EFE}" srcOrd="3" destOrd="0" presId="urn:microsoft.com/office/officeart/2005/8/layout/vProcess5"/>
    <dgm:cxn modelId="{404D87EC-E4EA-B543-A66A-B3E05ACD7437}" type="presParOf" srcId="{4263E97B-34B4-6747-A02A-D917156C5266}" destId="{760D8161-82D4-C044-B559-4CA9A6884054}" srcOrd="4" destOrd="0" presId="urn:microsoft.com/office/officeart/2005/8/layout/vProcess5"/>
    <dgm:cxn modelId="{BF118841-E6D5-F44C-A0CF-39D30838090E}" type="presParOf" srcId="{4263E97B-34B4-6747-A02A-D917156C5266}" destId="{6AE136B6-33FE-A34A-8B5A-B25AF59377D7}" srcOrd="5" destOrd="0" presId="urn:microsoft.com/office/officeart/2005/8/layout/vProcess5"/>
    <dgm:cxn modelId="{67D7DD21-E50C-6040-ACC2-DE02F33FE3CD}" type="presParOf" srcId="{4263E97B-34B4-6747-A02A-D917156C5266}" destId="{2638EBA7-E5CC-8C4C-94CC-AC12D5AEC058}" srcOrd="6" destOrd="0" presId="urn:microsoft.com/office/officeart/2005/8/layout/vProcess5"/>
    <dgm:cxn modelId="{D6520E1A-E4DF-5743-8D0A-02D9B0B950F3}" type="presParOf" srcId="{4263E97B-34B4-6747-A02A-D917156C5266}" destId="{2B7F866C-C133-834F-93DC-2AEEF8F346F5}" srcOrd="7" destOrd="0" presId="urn:microsoft.com/office/officeart/2005/8/layout/vProcess5"/>
    <dgm:cxn modelId="{CF4D0FB2-C6FE-0B49-9331-DBAE0E1486BD}" type="presParOf" srcId="{4263E97B-34B4-6747-A02A-D917156C5266}" destId="{10E43CEF-C75A-4A4D-81EB-6AAE92525BAD}" srcOrd="8" destOrd="0" presId="urn:microsoft.com/office/officeart/2005/8/layout/vProcess5"/>
    <dgm:cxn modelId="{BF53A374-D673-0E47-A6B3-D19EE5037269}" type="presParOf" srcId="{4263E97B-34B4-6747-A02A-D917156C5266}" destId="{D365F6DB-B6C5-1E40-8151-D0CD12B1E9C1}" srcOrd="9" destOrd="0" presId="urn:microsoft.com/office/officeart/2005/8/layout/vProcess5"/>
    <dgm:cxn modelId="{1AFB127C-A337-B74A-8EA8-2040091BD15B}" type="presParOf" srcId="{4263E97B-34B4-6747-A02A-D917156C5266}" destId="{1D401A6E-B3BB-6A44-B231-091622532561}" srcOrd="10" destOrd="0" presId="urn:microsoft.com/office/officeart/2005/8/layout/vProcess5"/>
    <dgm:cxn modelId="{709ABD15-1B3D-494E-96C0-71268584781D}" type="presParOf" srcId="{4263E97B-34B4-6747-A02A-D917156C5266}" destId="{2184FB75-E3A2-5145-B008-6BD19DA8FC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CBE181-8224-4319-A76E-FABFE68ADF3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F34195-5247-464B-A442-E5B5089DD906}">
      <dgm:prSet/>
      <dgm:spPr/>
      <dgm:t>
        <a:bodyPr/>
        <a:lstStyle/>
        <a:p>
          <a:r>
            <a:rPr lang="en-US"/>
            <a:t>Surveyed employees trained using original protocol</a:t>
          </a:r>
        </a:p>
      </dgm:t>
    </dgm:pt>
    <dgm:pt modelId="{CE486D66-DF34-4B09-971B-67824B8380ED}" type="parTrans" cxnId="{9C74411D-9324-4A9E-80A1-58E0D94D27CC}">
      <dgm:prSet/>
      <dgm:spPr/>
      <dgm:t>
        <a:bodyPr/>
        <a:lstStyle/>
        <a:p>
          <a:endParaRPr lang="en-US"/>
        </a:p>
      </dgm:t>
    </dgm:pt>
    <dgm:pt modelId="{EA5B7E99-40F5-4089-8327-A11CBD3766F6}" type="sibTrans" cxnId="{9C74411D-9324-4A9E-80A1-58E0D94D27CC}">
      <dgm:prSet/>
      <dgm:spPr/>
      <dgm:t>
        <a:bodyPr/>
        <a:lstStyle/>
        <a:p>
          <a:endParaRPr lang="en-US"/>
        </a:p>
      </dgm:t>
    </dgm:pt>
    <dgm:pt modelId="{C75B0819-7F14-44B7-BAFF-6EE0D19C89C6}">
      <dgm:prSet/>
      <dgm:spPr/>
      <dgm:t>
        <a:bodyPr/>
        <a:lstStyle/>
        <a:p>
          <a:r>
            <a:rPr lang="en-US"/>
            <a:t>Made changes to protocol to allow for more time between items trained on </a:t>
          </a:r>
        </a:p>
      </dgm:t>
    </dgm:pt>
    <dgm:pt modelId="{1FB7017A-C485-4762-ACD2-0CD622033346}" type="parTrans" cxnId="{376E89C4-F73C-481F-92A6-465F5E8A5291}">
      <dgm:prSet/>
      <dgm:spPr/>
      <dgm:t>
        <a:bodyPr/>
        <a:lstStyle/>
        <a:p>
          <a:endParaRPr lang="en-US"/>
        </a:p>
      </dgm:t>
    </dgm:pt>
    <dgm:pt modelId="{C731A016-DAD9-412A-8EC6-C2DE06DC54B5}" type="sibTrans" cxnId="{376E89C4-F73C-481F-92A6-465F5E8A5291}">
      <dgm:prSet/>
      <dgm:spPr/>
      <dgm:t>
        <a:bodyPr/>
        <a:lstStyle/>
        <a:p>
          <a:endParaRPr lang="en-US"/>
        </a:p>
      </dgm:t>
    </dgm:pt>
    <dgm:pt modelId="{62C31763-5338-4CAC-A05D-1252CD161E00}">
      <dgm:prSet/>
      <dgm:spPr/>
      <dgm:t>
        <a:bodyPr/>
        <a:lstStyle/>
        <a:p>
          <a:r>
            <a:rPr lang="en-US"/>
            <a:t>Surveyed employees trained using new protocol</a:t>
          </a:r>
        </a:p>
      </dgm:t>
    </dgm:pt>
    <dgm:pt modelId="{239A900B-97F3-4984-BD5C-4D685D9AB179}" type="parTrans" cxnId="{67E58411-4DAC-48C3-B03E-90BF3815FB30}">
      <dgm:prSet/>
      <dgm:spPr/>
      <dgm:t>
        <a:bodyPr/>
        <a:lstStyle/>
        <a:p>
          <a:endParaRPr lang="en-US"/>
        </a:p>
      </dgm:t>
    </dgm:pt>
    <dgm:pt modelId="{A47A4A83-19B3-48AD-BF92-440436EBA060}" type="sibTrans" cxnId="{67E58411-4DAC-48C3-B03E-90BF3815FB30}">
      <dgm:prSet/>
      <dgm:spPr/>
      <dgm:t>
        <a:bodyPr/>
        <a:lstStyle/>
        <a:p>
          <a:endParaRPr lang="en-US"/>
        </a:p>
      </dgm:t>
    </dgm:pt>
    <dgm:pt modelId="{D59B831C-C9B5-4FAD-A13B-6D8BDFBBEE20}">
      <dgm:prSet/>
      <dgm:spPr/>
      <dgm:t>
        <a:bodyPr/>
        <a:lstStyle/>
        <a:p>
          <a:r>
            <a:rPr lang="en-US"/>
            <a:t>Target: determine whether the new protocol yielded more positive or negative responses than original protocol</a:t>
          </a:r>
        </a:p>
      </dgm:t>
    </dgm:pt>
    <dgm:pt modelId="{7B4E8111-192A-46DC-86A4-AEAEE640E8CE}" type="parTrans" cxnId="{69699B1B-2C4F-4CEF-BC1E-8D885FAD4AD2}">
      <dgm:prSet/>
      <dgm:spPr/>
      <dgm:t>
        <a:bodyPr/>
        <a:lstStyle/>
        <a:p>
          <a:endParaRPr lang="en-US"/>
        </a:p>
      </dgm:t>
    </dgm:pt>
    <dgm:pt modelId="{6C9F78E5-7638-4688-B352-37EAE497AE02}" type="sibTrans" cxnId="{69699B1B-2C4F-4CEF-BC1E-8D885FAD4AD2}">
      <dgm:prSet/>
      <dgm:spPr/>
      <dgm:t>
        <a:bodyPr/>
        <a:lstStyle/>
        <a:p>
          <a:endParaRPr lang="en-US"/>
        </a:p>
      </dgm:t>
    </dgm:pt>
    <dgm:pt modelId="{E95C6998-F8A8-4167-8C87-B9B7136F98AF}" type="pres">
      <dgm:prSet presAssocID="{A0CBE181-8224-4319-A76E-FABFE68ADF37}" presName="root" presStyleCnt="0">
        <dgm:presLayoutVars>
          <dgm:dir/>
          <dgm:resizeHandles val="exact"/>
        </dgm:presLayoutVars>
      </dgm:prSet>
      <dgm:spPr/>
    </dgm:pt>
    <dgm:pt modelId="{9747DAE9-48CE-47AE-896C-6B3ACD1E0452}" type="pres">
      <dgm:prSet presAssocID="{C5F34195-5247-464B-A442-E5B5089DD906}" presName="compNode" presStyleCnt="0"/>
      <dgm:spPr/>
    </dgm:pt>
    <dgm:pt modelId="{B8A99B78-89D3-495E-BF8E-C28FC9B6873E}" type="pres">
      <dgm:prSet presAssocID="{C5F34195-5247-464B-A442-E5B5089DD906}" presName="bgRect" presStyleLbl="bgShp" presStyleIdx="0" presStyleCnt="4"/>
      <dgm:spPr/>
    </dgm:pt>
    <dgm:pt modelId="{3499A378-8E2E-4FA5-B0F9-2A003236A4CD}" type="pres">
      <dgm:prSet presAssocID="{C5F34195-5247-464B-A442-E5B5089DD90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2A903A02-095E-4C7B-802C-31333663607B}" type="pres">
      <dgm:prSet presAssocID="{C5F34195-5247-464B-A442-E5B5089DD906}" presName="spaceRect" presStyleCnt="0"/>
      <dgm:spPr/>
    </dgm:pt>
    <dgm:pt modelId="{9CC6CA8A-D2B4-456F-89BC-4D5E2621C047}" type="pres">
      <dgm:prSet presAssocID="{C5F34195-5247-464B-A442-E5B5089DD906}" presName="parTx" presStyleLbl="revTx" presStyleIdx="0" presStyleCnt="4">
        <dgm:presLayoutVars>
          <dgm:chMax val="0"/>
          <dgm:chPref val="0"/>
        </dgm:presLayoutVars>
      </dgm:prSet>
      <dgm:spPr/>
    </dgm:pt>
    <dgm:pt modelId="{7F0DE160-2A52-4642-BCE2-2494D29CF069}" type="pres">
      <dgm:prSet presAssocID="{EA5B7E99-40F5-4089-8327-A11CBD3766F6}" presName="sibTrans" presStyleCnt="0"/>
      <dgm:spPr/>
    </dgm:pt>
    <dgm:pt modelId="{8FD9816F-BC68-429F-A78A-E43A07602969}" type="pres">
      <dgm:prSet presAssocID="{C75B0819-7F14-44B7-BAFF-6EE0D19C89C6}" presName="compNode" presStyleCnt="0"/>
      <dgm:spPr/>
    </dgm:pt>
    <dgm:pt modelId="{53943AEE-F71C-43E3-97E4-235D785993C6}" type="pres">
      <dgm:prSet presAssocID="{C75B0819-7F14-44B7-BAFF-6EE0D19C89C6}" presName="bgRect" presStyleLbl="bgShp" presStyleIdx="1" presStyleCnt="4"/>
      <dgm:spPr/>
    </dgm:pt>
    <dgm:pt modelId="{990BF960-C120-44C7-8917-6793A0FB67A7}" type="pres">
      <dgm:prSet presAssocID="{C75B0819-7F14-44B7-BAFF-6EE0D19C89C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E5A7FAD-2694-4F10-A75C-F9FB64285B62}" type="pres">
      <dgm:prSet presAssocID="{C75B0819-7F14-44B7-BAFF-6EE0D19C89C6}" presName="spaceRect" presStyleCnt="0"/>
      <dgm:spPr/>
    </dgm:pt>
    <dgm:pt modelId="{69AED276-0B3F-4D26-8827-E8ABB2E49F5A}" type="pres">
      <dgm:prSet presAssocID="{C75B0819-7F14-44B7-BAFF-6EE0D19C89C6}" presName="parTx" presStyleLbl="revTx" presStyleIdx="1" presStyleCnt="4">
        <dgm:presLayoutVars>
          <dgm:chMax val="0"/>
          <dgm:chPref val="0"/>
        </dgm:presLayoutVars>
      </dgm:prSet>
      <dgm:spPr/>
    </dgm:pt>
    <dgm:pt modelId="{C21CC59A-3175-453B-A89E-9791224A37F6}" type="pres">
      <dgm:prSet presAssocID="{C731A016-DAD9-412A-8EC6-C2DE06DC54B5}" presName="sibTrans" presStyleCnt="0"/>
      <dgm:spPr/>
    </dgm:pt>
    <dgm:pt modelId="{685E5E30-E749-49AF-88B7-71EF5960E1EA}" type="pres">
      <dgm:prSet presAssocID="{62C31763-5338-4CAC-A05D-1252CD161E00}" presName="compNode" presStyleCnt="0"/>
      <dgm:spPr/>
    </dgm:pt>
    <dgm:pt modelId="{FD9B6220-A286-4BAA-AB4A-8E560A1A1687}" type="pres">
      <dgm:prSet presAssocID="{62C31763-5338-4CAC-A05D-1252CD161E00}" presName="bgRect" presStyleLbl="bgShp" presStyleIdx="2" presStyleCnt="4"/>
      <dgm:spPr/>
    </dgm:pt>
    <dgm:pt modelId="{72FC3B15-49BE-4F3D-9C65-1E2C4B3F615C}" type="pres">
      <dgm:prSet presAssocID="{62C31763-5338-4CAC-A05D-1252CD161E0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02C3CEA-9F2D-4959-9908-C54BE3BA9829}" type="pres">
      <dgm:prSet presAssocID="{62C31763-5338-4CAC-A05D-1252CD161E00}" presName="spaceRect" presStyleCnt="0"/>
      <dgm:spPr/>
    </dgm:pt>
    <dgm:pt modelId="{14A15630-9E31-4274-AF2E-63F348D3D31A}" type="pres">
      <dgm:prSet presAssocID="{62C31763-5338-4CAC-A05D-1252CD161E00}" presName="parTx" presStyleLbl="revTx" presStyleIdx="2" presStyleCnt="4">
        <dgm:presLayoutVars>
          <dgm:chMax val="0"/>
          <dgm:chPref val="0"/>
        </dgm:presLayoutVars>
      </dgm:prSet>
      <dgm:spPr/>
    </dgm:pt>
    <dgm:pt modelId="{F1836CCF-4188-4A3B-AE55-A8139F008A83}" type="pres">
      <dgm:prSet presAssocID="{A47A4A83-19B3-48AD-BF92-440436EBA060}" presName="sibTrans" presStyleCnt="0"/>
      <dgm:spPr/>
    </dgm:pt>
    <dgm:pt modelId="{864A9D11-38DC-4C76-8EF2-A000DC37B225}" type="pres">
      <dgm:prSet presAssocID="{D59B831C-C9B5-4FAD-A13B-6D8BDFBBEE20}" presName="compNode" presStyleCnt="0"/>
      <dgm:spPr/>
    </dgm:pt>
    <dgm:pt modelId="{2FC281AD-7C8A-419F-856A-DC90F5D4212F}" type="pres">
      <dgm:prSet presAssocID="{D59B831C-C9B5-4FAD-A13B-6D8BDFBBEE20}" presName="bgRect" presStyleLbl="bgShp" presStyleIdx="3" presStyleCnt="4"/>
      <dgm:spPr/>
    </dgm:pt>
    <dgm:pt modelId="{AC6EE91C-35CC-4CBA-AAF4-CE125DCF9027}" type="pres">
      <dgm:prSet presAssocID="{D59B831C-C9B5-4FAD-A13B-6D8BDFBBEE2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EC0E47D-0C25-4FC3-807F-426D638FBE46}" type="pres">
      <dgm:prSet presAssocID="{D59B831C-C9B5-4FAD-A13B-6D8BDFBBEE20}" presName="spaceRect" presStyleCnt="0"/>
      <dgm:spPr/>
    </dgm:pt>
    <dgm:pt modelId="{9A7E7645-974C-4C96-99D3-93F43AE8223A}" type="pres">
      <dgm:prSet presAssocID="{D59B831C-C9B5-4FAD-A13B-6D8BDFBBEE2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7E58411-4DAC-48C3-B03E-90BF3815FB30}" srcId="{A0CBE181-8224-4319-A76E-FABFE68ADF37}" destId="{62C31763-5338-4CAC-A05D-1252CD161E00}" srcOrd="2" destOrd="0" parTransId="{239A900B-97F3-4984-BD5C-4D685D9AB179}" sibTransId="{A47A4A83-19B3-48AD-BF92-440436EBA060}"/>
    <dgm:cxn modelId="{69699B1B-2C4F-4CEF-BC1E-8D885FAD4AD2}" srcId="{A0CBE181-8224-4319-A76E-FABFE68ADF37}" destId="{D59B831C-C9B5-4FAD-A13B-6D8BDFBBEE20}" srcOrd="3" destOrd="0" parTransId="{7B4E8111-192A-46DC-86A4-AEAEE640E8CE}" sibTransId="{6C9F78E5-7638-4688-B352-37EAE497AE02}"/>
    <dgm:cxn modelId="{9C74411D-9324-4A9E-80A1-58E0D94D27CC}" srcId="{A0CBE181-8224-4319-A76E-FABFE68ADF37}" destId="{C5F34195-5247-464B-A442-E5B5089DD906}" srcOrd="0" destOrd="0" parTransId="{CE486D66-DF34-4B09-971B-67824B8380ED}" sibTransId="{EA5B7E99-40F5-4089-8327-A11CBD3766F6}"/>
    <dgm:cxn modelId="{62AF2635-05CF-42D4-B053-D06BBB21AFD7}" type="presOf" srcId="{D59B831C-C9B5-4FAD-A13B-6D8BDFBBEE20}" destId="{9A7E7645-974C-4C96-99D3-93F43AE8223A}" srcOrd="0" destOrd="0" presId="urn:microsoft.com/office/officeart/2018/2/layout/IconVerticalSolidList"/>
    <dgm:cxn modelId="{15FC4D83-28F0-4DF2-96EE-B3FE11CCCE5F}" type="presOf" srcId="{62C31763-5338-4CAC-A05D-1252CD161E00}" destId="{14A15630-9E31-4274-AF2E-63F348D3D31A}" srcOrd="0" destOrd="0" presId="urn:microsoft.com/office/officeart/2018/2/layout/IconVerticalSolidList"/>
    <dgm:cxn modelId="{561E8FB1-195B-46F5-9062-13AE63D2EE87}" type="presOf" srcId="{C75B0819-7F14-44B7-BAFF-6EE0D19C89C6}" destId="{69AED276-0B3F-4D26-8827-E8ABB2E49F5A}" srcOrd="0" destOrd="0" presId="urn:microsoft.com/office/officeart/2018/2/layout/IconVerticalSolidList"/>
    <dgm:cxn modelId="{376E89C4-F73C-481F-92A6-465F5E8A5291}" srcId="{A0CBE181-8224-4319-A76E-FABFE68ADF37}" destId="{C75B0819-7F14-44B7-BAFF-6EE0D19C89C6}" srcOrd="1" destOrd="0" parTransId="{1FB7017A-C485-4762-ACD2-0CD622033346}" sibTransId="{C731A016-DAD9-412A-8EC6-C2DE06DC54B5}"/>
    <dgm:cxn modelId="{8AA372D9-0430-49A1-8520-CEA2869B44CF}" type="presOf" srcId="{A0CBE181-8224-4319-A76E-FABFE68ADF37}" destId="{E95C6998-F8A8-4167-8C87-B9B7136F98AF}" srcOrd="0" destOrd="0" presId="urn:microsoft.com/office/officeart/2018/2/layout/IconVerticalSolidList"/>
    <dgm:cxn modelId="{5AB7C1F4-CABB-4084-B6FC-986EEC7B77DF}" type="presOf" srcId="{C5F34195-5247-464B-A442-E5B5089DD906}" destId="{9CC6CA8A-D2B4-456F-89BC-4D5E2621C047}" srcOrd="0" destOrd="0" presId="urn:microsoft.com/office/officeart/2018/2/layout/IconVerticalSolidList"/>
    <dgm:cxn modelId="{5679210D-9E09-41D3-BDC3-910CC17212A1}" type="presParOf" srcId="{E95C6998-F8A8-4167-8C87-B9B7136F98AF}" destId="{9747DAE9-48CE-47AE-896C-6B3ACD1E0452}" srcOrd="0" destOrd="0" presId="urn:microsoft.com/office/officeart/2018/2/layout/IconVerticalSolidList"/>
    <dgm:cxn modelId="{50AE0711-86D5-45A1-839C-0BF822EB3166}" type="presParOf" srcId="{9747DAE9-48CE-47AE-896C-6B3ACD1E0452}" destId="{B8A99B78-89D3-495E-BF8E-C28FC9B6873E}" srcOrd="0" destOrd="0" presId="urn:microsoft.com/office/officeart/2018/2/layout/IconVerticalSolidList"/>
    <dgm:cxn modelId="{782AB756-A8A1-4451-BA42-BBF3CA1ED040}" type="presParOf" srcId="{9747DAE9-48CE-47AE-896C-6B3ACD1E0452}" destId="{3499A378-8E2E-4FA5-B0F9-2A003236A4CD}" srcOrd="1" destOrd="0" presId="urn:microsoft.com/office/officeart/2018/2/layout/IconVerticalSolidList"/>
    <dgm:cxn modelId="{4D4EF2C2-BCFB-451D-847A-08E9D6586C23}" type="presParOf" srcId="{9747DAE9-48CE-47AE-896C-6B3ACD1E0452}" destId="{2A903A02-095E-4C7B-802C-31333663607B}" srcOrd="2" destOrd="0" presId="urn:microsoft.com/office/officeart/2018/2/layout/IconVerticalSolidList"/>
    <dgm:cxn modelId="{10882389-A9FB-412B-908B-5EDF5F10C121}" type="presParOf" srcId="{9747DAE9-48CE-47AE-896C-6B3ACD1E0452}" destId="{9CC6CA8A-D2B4-456F-89BC-4D5E2621C047}" srcOrd="3" destOrd="0" presId="urn:microsoft.com/office/officeart/2018/2/layout/IconVerticalSolidList"/>
    <dgm:cxn modelId="{D2893845-8326-4053-92A0-29705D591496}" type="presParOf" srcId="{E95C6998-F8A8-4167-8C87-B9B7136F98AF}" destId="{7F0DE160-2A52-4642-BCE2-2494D29CF069}" srcOrd="1" destOrd="0" presId="urn:microsoft.com/office/officeart/2018/2/layout/IconVerticalSolidList"/>
    <dgm:cxn modelId="{1C5A2B78-0D90-4469-814D-5A776E211064}" type="presParOf" srcId="{E95C6998-F8A8-4167-8C87-B9B7136F98AF}" destId="{8FD9816F-BC68-429F-A78A-E43A07602969}" srcOrd="2" destOrd="0" presId="urn:microsoft.com/office/officeart/2018/2/layout/IconVerticalSolidList"/>
    <dgm:cxn modelId="{9B1C71EC-AAF3-44E8-920C-F822D52430C8}" type="presParOf" srcId="{8FD9816F-BC68-429F-A78A-E43A07602969}" destId="{53943AEE-F71C-43E3-97E4-235D785993C6}" srcOrd="0" destOrd="0" presId="urn:microsoft.com/office/officeart/2018/2/layout/IconVerticalSolidList"/>
    <dgm:cxn modelId="{3B3851E4-6E90-45B1-8D7B-2302DBA448C5}" type="presParOf" srcId="{8FD9816F-BC68-429F-A78A-E43A07602969}" destId="{990BF960-C120-44C7-8917-6793A0FB67A7}" srcOrd="1" destOrd="0" presId="urn:microsoft.com/office/officeart/2018/2/layout/IconVerticalSolidList"/>
    <dgm:cxn modelId="{449D9403-EA36-48EE-8AC0-47FB2C8E9767}" type="presParOf" srcId="{8FD9816F-BC68-429F-A78A-E43A07602969}" destId="{9E5A7FAD-2694-4F10-A75C-F9FB64285B62}" srcOrd="2" destOrd="0" presId="urn:microsoft.com/office/officeart/2018/2/layout/IconVerticalSolidList"/>
    <dgm:cxn modelId="{BF76BB61-0BC3-4323-96ED-FC2B79985092}" type="presParOf" srcId="{8FD9816F-BC68-429F-A78A-E43A07602969}" destId="{69AED276-0B3F-4D26-8827-E8ABB2E49F5A}" srcOrd="3" destOrd="0" presId="urn:microsoft.com/office/officeart/2018/2/layout/IconVerticalSolidList"/>
    <dgm:cxn modelId="{7102E5F9-D29C-41D6-844C-40925B49C686}" type="presParOf" srcId="{E95C6998-F8A8-4167-8C87-B9B7136F98AF}" destId="{C21CC59A-3175-453B-A89E-9791224A37F6}" srcOrd="3" destOrd="0" presId="urn:microsoft.com/office/officeart/2018/2/layout/IconVerticalSolidList"/>
    <dgm:cxn modelId="{6132E92B-C5F1-4BD3-937A-CD75B173F0F8}" type="presParOf" srcId="{E95C6998-F8A8-4167-8C87-B9B7136F98AF}" destId="{685E5E30-E749-49AF-88B7-71EF5960E1EA}" srcOrd="4" destOrd="0" presId="urn:microsoft.com/office/officeart/2018/2/layout/IconVerticalSolidList"/>
    <dgm:cxn modelId="{3FFC8976-DE87-487E-A497-AEB00E3C9338}" type="presParOf" srcId="{685E5E30-E749-49AF-88B7-71EF5960E1EA}" destId="{FD9B6220-A286-4BAA-AB4A-8E560A1A1687}" srcOrd="0" destOrd="0" presId="urn:microsoft.com/office/officeart/2018/2/layout/IconVerticalSolidList"/>
    <dgm:cxn modelId="{AC8A5581-CE21-49E0-9254-F95CB50D4624}" type="presParOf" srcId="{685E5E30-E749-49AF-88B7-71EF5960E1EA}" destId="{72FC3B15-49BE-4F3D-9C65-1E2C4B3F615C}" srcOrd="1" destOrd="0" presId="urn:microsoft.com/office/officeart/2018/2/layout/IconVerticalSolidList"/>
    <dgm:cxn modelId="{E6207999-0186-4AF3-8BCF-AF01A21A6278}" type="presParOf" srcId="{685E5E30-E749-49AF-88B7-71EF5960E1EA}" destId="{F02C3CEA-9F2D-4959-9908-C54BE3BA9829}" srcOrd="2" destOrd="0" presId="urn:microsoft.com/office/officeart/2018/2/layout/IconVerticalSolidList"/>
    <dgm:cxn modelId="{6E1B95EB-8605-4DD5-870B-F4F226C41A66}" type="presParOf" srcId="{685E5E30-E749-49AF-88B7-71EF5960E1EA}" destId="{14A15630-9E31-4274-AF2E-63F348D3D31A}" srcOrd="3" destOrd="0" presId="urn:microsoft.com/office/officeart/2018/2/layout/IconVerticalSolidList"/>
    <dgm:cxn modelId="{BD9E4194-802D-479B-BEF7-121BC41438DE}" type="presParOf" srcId="{E95C6998-F8A8-4167-8C87-B9B7136F98AF}" destId="{F1836CCF-4188-4A3B-AE55-A8139F008A83}" srcOrd="5" destOrd="0" presId="urn:microsoft.com/office/officeart/2018/2/layout/IconVerticalSolidList"/>
    <dgm:cxn modelId="{05DD3049-A669-45CA-82C2-856626737036}" type="presParOf" srcId="{E95C6998-F8A8-4167-8C87-B9B7136F98AF}" destId="{864A9D11-38DC-4C76-8EF2-A000DC37B225}" srcOrd="6" destOrd="0" presId="urn:microsoft.com/office/officeart/2018/2/layout/IconVerticalSolidList"/>
    <dgm:cxn modelId="{C376978D-C469-4CED-8499-F5398ABBCCF6}" type="presParOf" srcId="{864A9D11-38DC-4C76-8EF2-A000DC37B225}" destId="{2FC281AD-7C8A-419F-856A-DC90F5D4212F}" srcOrd="0" destOrd="0" presId="urn:microsoft.com/office/officeart/2018/2/layout/IconVerticalSolidList"/>
    <dgm:cxn modelId="{F43B6464-56DC-4B69-8954-E31982B66457}" type="presParOf" srcId="{864A9D11-38DC-4C76-8EF2-A000DC37B225}" destId="{AC6EE91C-35CC-4CBA-AAF4-CE125DCF9027}" srcOrd="1" destOrd="0" presId="urn:microsoft.com/office/officeart/2018/2/layout/IconVerticalSolidList"/>
    <dgm:cxn modelId="{85A4CCA9-FEEE-41FC-967B-E484FD0D3190}" type="presParOf" srcId="{864A9D11-38DC-4C76-8EF2-A000DC37B225}" destId="{1EC0E47D-0C25-4FC3-807F-426D638FBE46}" srcOrd="2" destOrd="0" presId="urn:microsoft.com/office/officeart/2018/2/layout/IconVerticalSolidList"/>
    <dgm:cxn modelId="{0F3CD7A1-C835-4390-A1C1-DB4959B454C9}" type="presParOf" srcId="{864A9D11-38DC-4C76-8EF2-A000DC37B225}" destId="{9A7E7645-974C-4C96-99D3-93F43AE8223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B61954-7931-CC42-8191-155B2E066106}">
      <dsp:nvSpPr>
        <dsp:cNvPr id="0" name=""/>
        <dsp:cNvSpPr/>
      </dsp:nvSpPr>
      <dsp:spPr>
        <a:xfrm>
          <a:off x="0" y="0"/>
          <a:ext cx="4549140" cy="12248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Administrator</a:t>
          </a:r>
        </a:p>
      </dsp:txBody>
      <dsp:txXfrm>
        <a:off x="35874" y="35874"/>
        <a:ext cx="3123966" cy="1153071"/>
      </dsp:txXfrm>
    </dsp:sp>
    <dsp:sp modelId="{83D8C53B-4BA2-5443-8ABE-027B8AE0E42B}">
      <dsp:nvSpPr>
        <dsp:cNvPr id="0" name=""/>
        <dsp:cNvSpPr/>
      </dsp:nvSpPr>
      <dsp:spPr>
        <a:xfrm>
          <a:off x="380990" y="1447514"/>
          <a:ext cx="4549140" cy="12248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MHP/SAP</a:t>
          </a:r>
        </a:p>
      </dsp:txBody>
      <dsp:txXfrm>
        <a:off x="416864" y="1483388"/>
        <a:ext cx="3300268" cy="1153071"/>
      </dsp:txXfrm>
    </dsp:sp>
    <dsp:sp modelId="{8AC8BED5-B147-554A-A5A3-EBFCDE9E4EFE}">
      <dsp:nvSpPr>
        <dsp:cNvPr id="0" name=""/>
        <dsp:cNvSpPr/>
      </dsp:nvSpPr>
      <dsp:spPr>
        <a:xfrm>
          <a:off x="756294" y="2895028"/>
          <a:ext cx="4549140" cy="12248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Lead Care Coordinator </a:t>
          </a:r>
        </a:p>
      </dsp:txBody>
      <dsp:txXfrm>
        <a:off x="792168" y="2930902"/>
        <a:ext cx="3305955" cy="1153071"/>
      </dsp:txXfrm>
    </dsp:sp>
    <dsp:sp modelId="{760D8161-82D4-C044-B559-4CA9A6884054}">
      <dsp:nvSpPr>
        <dsp:cNvPr id="0" name=""/>
        <dsp:cNvSpPr/>
      </dsp:nvSpPr>
      <dsp:spPr>
        <a:xfrm>
          <a:off x="1137285" y="4342543"/>
          <a:ext cx="4549140" cy="12248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Clinical Director </a:t>
          </a:r>
        </a:p>
      </dsp:txBody>
      <dsp:txXfrm>
        <a:off x="1173159" y="4378417"/>
        <a:ext cx="3300268" cy="1153071"/>
      </dsp:txXfrm>
    </dsp:sp>
    <dsp:sp modelId="{6AE136B6-33FE-A34A-8B5A-B25AF59377D7}">
      <dsp:nvSpPr>
        <dsp:cNvPr id="0" name=""/>
        <dsp:cNvSpPr/>
      </dsp:nvSpPr>
      <dsp:spPr>
        <a:xfrm>
          <a:off x="3753007" y="938100"/>
          <a:ext cx="796132" cy="79613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932137" y="938100"/>
        <a:ext cx="437872" cy="599089"/>
      </dsp:txXfrm>
    </dsp:sp>
    <dsp:sp modelId="{2638EBA7-E5CC-8C4C-94CC-AC12D5AEC058}">
      <dsp:nvSpPr>
        <dsp:cNvPr id="0" name=""/>
        <dsp:cNvSpPr/>
      </dsp:nvSpPr>
      <dsp:spPr>
        <a:xfrm>
          <a:off x="4133997" y="2385615"/>
          <a:ext cx="796132" cy="79613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313127" y="2385615"/>
        <a:ext cx="437872" cy="599089"/>
      </dsp:txXfrm>
    </dsp:sp>
    <dsp:sp modelId="{2B7F866C-C133-834F-93DC-2AEEF8F346F5}">
      <dsp:nvSpPr>
        <dsp:cNvPr id="0" name=""/>
        <dsp:cNvSpPr/>
      </dsp:nvSpPr>
      <dsp:spPr>
        <a:xfrm>
          <a:off x="4509301" y="3833129"/>
          <a:ext cx="796132" cy="79613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688431" y="3833129"/>
        <a:ext cx="437872" cy="599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9B78-89D3-495E-BF8E-C28FC9B6873E}">
      <dsp:nvSpPr>
        <dsp:cNvPr id="0" name=""/>
        <dsp:cNvSpPr/>
      </dsp:nvSpPr>
      <dsp:spPr>
        <a:xfrm>
          <a:off x="0" y="2310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9A378-8E2E-4FA5-B0F9-2A003236A4CD}">
      <dsp:nvSpPr>
        <dsp:cNvPr id="0" name=""/>
        <dsp:cNvSpPr/>
      </dsp:nvSpPr>
      <dsp:spPr>
        <a:xfrm>
          <a:off x="354258" y="265808"/>
          <a:ext cx="644106" cy="644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6CA8A-D2B4-456F-89BC-4D5E2621C047}">
      <dsp:nvSpPr>
        <dsp:cNvPr id="0" name=""/>
        <dsp:cNvSpPr/>
      </dsp:nvSpPr>
      <dsp:spPr>
        <a:xfrm>
          <a:off x="1352624" y="2310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Surveyed employees trained using original protocol</a:t>
          </a:r>
        </a:p>
      </dsp:txBody>
      <dsp:txXfrm>
        <a:off x="1352624" y="2310"/>
        <a:ext cx="5707470" cy="1171103"/>
      </dsp:txXfrm>
    </dsp:sp>
    <dsp:sp modelId="{53943AEE-F71C-43E3-97E4-235D785993C6}">
      <dsp:nvSpPr>
        <dsp:cNvPr id="0" name=""/>
        <dsp:cNvSpPr/>
      </dsp:nvSpPr>
      <dsp:spPr>
        <a:xfrm>
          <a:off x="0" y="1466190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BF960-C120-44C7-8917-6793A0FB67A7}">
      <dsp:nvSpPr>
        <dsp:cNvPr id="0" name=""/>
        <dsp:cNvSpPr/>
      </dsp:nvSpPr>
      <dsp:spPr>
        <a:xfrm>
          <a:off x="354258" y="1729688"/>
          <a:ext cx="644106" cy="644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ED276-0B3F-4D26-8827-E8ABB2E49F5A}">
      <dsp:nvSpPr>
        <dsp:cNvPr id="0" name=""/>
        <dsp:cNvSpPr/>
      </dsp:nvSpPr>
      <dsp:spPr>
        <a:xfrm>
          <a:off x="1352624" y="1466190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Made changes to protocol to allow for more time between items trained on </a:t>
          </a:r>
        </a:p>
      </dsp:txBody>
      <dsp:txXfrm>
        <a:off x="1352624" y="1466190"/>
        <a:ext cx="5707470" cy="1171103"/>
      </dsp:txXfrm>
    </dsp:sp>
    <dsp:sp modelId="{FD9B6220-A286-4BAA-AB4A-8E560A1A1687}">
      <dsp:nvSpPr>
        <dsp:cNvPr id="0" name=""/>
        <dsp:cNvSpPr/>
      </dsp:nvSpPr>
      <dsp:spPr>
        <a:xfrm>
          <a:off x="0" y="2930069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C3B15-49BE-4F3D-9C65-1E2C4B3F615C}">
      <dsp:nvSpPr>
        <dsp:cNvPr id="0" name=""/>
        <dsp:cNvSpPr/>
      </dsp:nvSpPr>
      <dsp:spPr>
        <a:xfrm>
          <a:off x="354258" y="3193567"/>
          <a:ext cx="644106" cy="644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A15630-9E31-4274-AF2E-63F348D3D31A}">
      <dsp:nvSpPr>
        <dsp:cNvPr id="0" name=""/>
        <dsp:cNvSpPr/>
      </dsp:nvSpPr>
      <dsp:spPr>
        <a:xfrm>
          <a:off x="1352624" y="2930069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Surveyed employees trained using new protocol</a:t>
          </a:r>
        </a:p>
      </dsp:txBody>
      <dsp:txXfrm>
        <a:off x="1352624" y="2930069"/>
        <a:ext cx="5707470" cy="1171103"/>
      </dsp:txXfrm>
    </dsp:sp>
    <dsp:sp modelId="{2FC281AD-7C8A-419F-856A-DC90F5D4212F}">
      <dsp:nvSpPr>
        <dsp:cNvPr id="0" name=""/>
        <dsp:cNvSpPr/>
      </dsp:nvSpPr>
      <dsp:spPr>
        <a:xfrm>
          <a:off x="0" y="4393948"/>
          <a:ext cx="7060095" cy="117110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EE91C-35CC-4CBA-AAF4-CE125DCF9027}">
      <dsp:nvSpPr>
        <dsp:cNvPr id="0" name=""/>
        <dsp:cNvSpPr/>
      </dsp:nvSpPr>
      <dsp:spPr>
        <a:xfrm>
          <a:off x="354258" y="4657447"/>
          <a:ext cx="644106" cy="64410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E7645-974C-4C96-99D3-93F43AE8223A}">
      <dsp:nvSpPr>
        <dsp:cNvPr id="0" name=""/>
        <dsp:cNvSpPr/>
      </dsp:nvSpPr>
      <dsp:spPr>
        <a:xfrm>
          <a:off x="1352624" y="4393948"/>
          <a:ext cx="5707470" cy="1171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42" tIns="123942" rIns="123942" bIns="12394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Target: determine whether the new protocol yielded more positive or negative responses than original protocol</a:t>
          </a:r>
        </a:p>
      </dsp:txBody>
      <dsp:txXfrm>
        <a:off x="1352624" y="4393948"/>
        <a:ext cx="5707470" cy="1171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9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1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4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7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0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2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1B5EB1-C1F5-2205-420F-87F1F7C41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Training the Trainers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0CFD9-B223-0776-33A7-ABFCB95D0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PSG 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Training Protocol Restructuring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A62D84-96C4-4B03-8878-B7711D161E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5683" r="38568" b="1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8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9E99EE-CEED-2373-0F76-041CBDE2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4448175" cy="5567363"/>
          </a:xfrm>
        </p:spPr>
        <p:txBody>
          <a:bodyPr anchor="ctr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Change Team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E8F7E1-153A-1635-2974-CD32CB133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675575"/>
              </p:ext>
            </p:extLst>
          </p:nvPr>
        </p:nvGraphicFramePr>
        <p:xfrm>
          <a:off x="5667374" y="609600"/>
          <a:ext cx="568642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828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4E0B1-AC57-F5A1-3487-BCF7D54D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3"/>
            <a:ext cx="6858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Aim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C8875-15FC-F1AD-4609-553AEF76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2038"/>
            <a:ext cx="685800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200" kern="120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Improve training outcomes of new staff by reducing information shared at one time and lengthening the training period overall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0" y="0"/>
            <a:ext cx="4114800" cy="685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0" y="0"/>
            <a:ext cx="4110228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3392DA1-F1D5-4C13-AD8D-F9338CF5E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166075" y="1255390"/>
            <a:ext cx="4008678" cy="4034028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263907F-C4DA-4A1D-A3A1-35810C16F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4429" y="720055"/>
            <a:ext cx="3094425" cy="3113994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1">
                  <a:lumMod val="20000"/>
                  <a:lumOff val="80000"/>
                  <a:alpha val="69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5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200F6-BC44-A1AB-5480-1C853A64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3200400" cy="5567363"/>
          </a:xfrm>
        </p:spPr>
        <p:txBody>
          <a:bodyPr anchor="ctr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Change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B20A199-DA81-E312-7C3C-3A29B24D2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079219"/>
              </p:ext>
            </p:extLst>
          </p:nvPr>
        </p:nvGraphicFramePr>
        <p:xfrm>
          <a:off x="4293704" y="609600"/>
          <a:ext cx="706009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753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2FC0-1620-E5AF-BD36-EBDBE9E8B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26F1D1-4AF5-EDF8-D3F1-0B52170CD8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707724"/>
              </p:ext>
            </p:extLst>
          </p:nvPr>
        </p:nvGraphicFramePr>
        <p:xfrm>
          <a:off x="1089992" y="1615851"/>
          <a:ext cx="3482009" cy="218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0C5C9E1-76DD-5558-03E7-3CBBFCEA70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902113"/>
              </p:ext>
            </p:extLst>
          </p:nvPr>
        </p:nvGraphicFramePr>
        <p:xfrm>
          <a:off x="838200" y="3803910"/>
          <a:ext cx="3889513" cy="2188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4F20C29-8DF0-8212-9B42-E97D6243E071}"/>
              </a:ext>
            </a:extLst>
          </p:cNvPr>
          <p:cNvSpPr txBox="1"/>
          <p:nvPr/>
        </p:nvSpPr>
        <p:spPr>
          <a:xfrm>
            <a:off x="6096000" y="2006600"/>
            <a:ext cx="5102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Original Protocol (out of 10)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Updated Protocol (out of 10)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7.2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Scores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Original = 7.4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Updated = 7.2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56F19-B43E-42F3-7FB2-D74370AB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9B720-9B52-6D30-F783-97613BCD4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Raw scores indicate that the original training protocol was slightly preferred over the new training protocol </a:t>
            </a:r>
          </a:p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Survey allowed for comments from care coordinators </a:t>
            </a:r>
          </a:p>
          <a:p>
            <a:pPr lvl="1"/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Indicated that both protocols lack the level of community training preferred </a:t>
            </a:r>
          </a:p>
        </p:txBody>
      </p:sp>
      <p:pic>
        <p:nvPicPr>
          <p:cNvPr id="7" name="Graphic 6" descr="Presentation with Checklist">
            <a:extLst>
              <a:ext uri="{FF2B5EF4-FFF2-40B4-BE49-F238E27FC236}">
                <a16:creationId xmlns:a16="http://schemas.microsoft.com/office/drawing/2014/main" id="{6EB3CAA5-E8A0-1A21-B91A-6349AA48E91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1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91CE6-7487-1EAD-F911-458CA7F4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022E-22C1-8CE4-40EA-BA3365FFD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Based on comments and scores, the in-office training is adequate </a:t>
            </a:r>
          </a:p>
          <a:p>
            <a:pPr lvl="1"/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more community training is desired</a:t>
            </a:r>
          </a:p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Revamp training protocol to include preferences indicated for next new hires </a:t>
            </a:r>
          </a:p>
        </p:txBody>
      </p:sp>
      <p:pic>
        <p:nvPicPr>
          <p:cNvPr id="7" name="Graphic 6" descr="Onboarding">
            <a:extLst>
              <a:ext uri="{FF2B5EF4-FFF2-40B4-BE49-F238E27FC236}">
                <a16:creationId xmlns:a16="http://schemas.microsoft.com/office/drawing/2014/main" id="{7071C483-A500-B90E-EA41-774E5C3339C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0893" y="903652"/>
            <a:ext cx="5022907" cy="502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76072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1B3028"/>
      </a:dk2>
      <a:lt2>
        <a:srgbClr val="F1F0F3"/>
      </a:lt2>
      <a:accent1>
        <a:srgbClr val="85AE46"/>
      </a:accent1>
      <a:accent2>
        <a:srgbClr val="4CB633"/>
      </a:accent2>
      <a:accent3>
        <a:srgbClr val="2EB84D"/>
      </a:accent3>
      <a:accent4>
        <a:srgbClr val="33B586"/>
      </a:accent4>
      <a:accent5>
        <a:srgbClr val="31B0B8"/>
      </a:accent5>
      <a:accent6>
        <a:srgbClr val="4EA1EB"/>
      </a:accent6>
      <a:hlink>
        <a:srgbClr val="876DB0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11060</TotalTime>
  <Words>177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Sabon Next LT</vt:lpstr>
      <vt:lpstr>Wingdings</vt:lpstr>
      <vt:lpstr>LuminousVTI</vt:lpstr>
      <vt:lpstr>Training the Trainers</vt:lpstr>
      <vt:lpstr>Change Team</vt:lpstr>
      <vt:lpstr>Aim </vt:lpstr>
      <vt:lpstr>Change</vt:lpstr>
      <vt:lpstr>Data</vt:lpstr>
      <vt:lpstr>Impact</vt:lpstr>
      <vt:lpstr>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the Trainers</dc:title>
  <dc:creator>Tessa A. Reynolds</dc:creator>
  <cp:lastModifiedBy>Moebius, Amy</cp:lastModifiedBy>
  <cp:revision>2</cp:revision>
  <dcterms:created xsi:type="dcterms:W3CDTF">2023-09-20T21:13:24Z</dcterms:created>
  <dcterms:modified xsi:type="dcterms:W3CDTF">2023-10-17T20:46:40Z</dcterms:modified>
</cp:coreProperties>
</file>