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2" r:id="rId4"/>
  </p:sldMasterIdLst>
  <p:notesMasterIdLst>
    <p:notesMasterId r:id="rId12"/>
  </p:notesMasterIdLst>
  <p:handoutMasterIdLst>
    <p:handoutMasterId r:id="rId13"/>
  </p:handoutMasterIdLst>
  <p:sldIdLst>
    <p:sldId id="257" r:id="rId5"/>
    <p:sldId id="263" r:id="rId6"/>
    <p:sldId id="264" r:id="rId7"/>
    <p:sldId id="258" r:id="rId8"/>
    <p:sldId id="265" r:id="rId9"/>
    <p:sldId id="261" r:id="rId10"/>
    <p:sldId id="262" r:id="rId11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2496">
          <p15:clr>
            <a:srgbClr val="A4A3A4"/>
          </p15:clr>
        </p15:guide>
        <p15:guide id="3" orient="horz" pos="2880">
          <p15:clr>
            <a:srgbClr val="A4A3A4"/>
          </p15:clr>
        </p15:guide>
        <p15:guide id="4" orient="horz" pos="1056">
          <p15:clr>
            <a:srgbClr val="A4A3A4"/>
          </p15:clr>
        </p15:guide>
        <p15:guide id="5" orient="horz" pos="3888">
          <p15:clr>
            <a:srgbClr val="A4A3A4"/>
          </p15:clr>
        </p15:guide>
        <p15:guide id="6" orient="horz" pos="240">
          <p15:clr>
            <a:srgbClr val="A4A3A4"/>
          </p15:clr>
        </p15:guide>
        <p15:guide id="7" pos="3839">
          <p15:clr>
            <a:srgbClr val="A4A3A4"/>
          </p15:clr>
        </p15:guide>
        <p15:guide id="8" pos="527">
          <p15:clr>
            <a:srgbClr val="A4A3A4"/>
          </p15:clr>
        </p15:guide>
        <p15:guide id="9" pos="815">
          <p15:clr>
            <a:srgbClr val="A4A3A4"/>
          </p15:clr>
        </p15:guide>
        <p15:guide id="10" pos="6863">
          <p15:clr>
            <a:srgbClr val="A4A3A4"/>
          </p15:clr>
        </p15:guide>
        <p15:guide id="11" pos="6143">
          <p15:clr>
            <a:srgbClr val="A4A3A4"/>
          </p15:clr>
        </p15:guide>
        <p15:guide id="12" pos="470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3B4B98B0-60AC-42C2-AFA5-B58CD77FA1E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>
      <p:cViewPr varScale="1">
        <p:scale>
          <a:sx n="74" d="100"/>
          <a:sy n="74" d="100"/>
        </p:scale>
        <p:origin x="378" y="72"/>
      </p:cViewPr>
      <p:guideLst>
        <p:guide orient="horz" pos="2160"/>
        <p:guide orient="horz" pos="2496"/>
        <p:guide orient="horz" pos="2880"/>
        <p:guide orient="horz" pos="1056"/>
        <p:guide orient="horz" pos="3888"/>
        <p:guide orient="horz" pos="240"/>
        <p:guide pos="3839"/>
        <p:guide pos="527"/>
        <p:guide pos="815"/>
        <p:guide pos="6863"/>
        <p:guide pos="6143"/>
        <p:guide pos="4703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76" d="100"/>
          <a:sy n="76" d="100"/>
        </p:scale>
        <p:origin x="1680" y="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F442EA2-39BA-4C9A-AD59-755D4917D532}" type="doc">
      <dgm:prSet loTypeId="urn:microsoft.com/office/officeart/2009/layout/ReverseList" loCatId="relationship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71C6CCF9-B8B8-4B6B-9060-603E0ED91B4C}" type="pres">
      <dgm:prSet presAssocID="{3F442EA2-39BA-4C9A-AD59-755D4917D532}" presName="Name0" presStyleCnt="0">
        <dgm:presLayoutVars>
          <dgm:chMax val="2"/>
          <dgm:chPref val="2"/>
          <dgm:animLvl val="lvl"/>
        </dgm:presLayoutVars>
      </dgm:prSet>
      <dgm:spPr/>
      <dgm:t>
        <a:bodyPr/>
        <a:lstStyle/>
        <a:p>
          <a:endParaRPr lang="en-US"/>
        </a:p>
      </dgm:t>
    </dgm:pt>
  </dgm:ptLst>
  <dgm:cxnLst>
    <dgm:cxn modelId="{647F8A95-8ED1-4DCC-876F-0CACD83ACF08}" type="presOf" srcId="{3F442EA2-39BA-4C9A-AD59-755D4917D532}" destId="{71C6CCF9-B8B8-4B6B-9060-603E0ED91B4C}" srcOrd="0" destOrd="0" presId="urn:microsoft.com/office/officeart/2009/layout/Revers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D37D155-4C91-48F4-A128-C28BA1595DF3}" type="doc">
      <dgm:prSet loTypeId="urn:microsoft.com/office/officeart/2005/8/layout/hierarchy1" loCatId="hierarchy" qsTypeId="urn:microsoft.com/office/officeart/2005/8/quickstyle/simple5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7CE22DE0-4E1D-4DD3-B886-91E051E54FCC}">
      <dgm:prSet/>
      <dgm:spPr/>
      <dgm:t>
        <a:bodyPr/>
        <a:lstStyle/>
        <a:p>
          <a:r>
            <a:rPr lang="en-US" dirty="0"/>
            <a:t>-</a:t>
          </a:r>
          <a:r>
            <a:rPr lang="en-US" dirty="0" smtClean="0"/>
            <a:t>Regular check-ins </a:t>
          </a:r>
          <a:r>
            <a:rPr lang="en-US" dirty="0"/>
            <a:t>with </a:t>
          </a:r>
          <a:r>
            <a:rPr lang="en-US" dirty="0" smtClean="0"/>
            <a:t>employees as well as in-services</a:t>
          </a:r>
        </a:p>
      </dgm:t>
    </dgm:pt>
    <dgm:pt modelId="{A48CD051-9205-45CB-A44B-A01DCA20F89D}" type="parTrans" cxnId="{2B317D74-A0EC-475F-8D59-A335BDE6759F}">
      <dgm:prSet/>
      <dgm:spPr/>
      <dgm:t>
        <a:bodyPr/>
        <a:lstStyle/>
        <a:p>
          <a:endParaRPr lang="en-US"/>
        </a:p>
      </dgm:t>
    </dgm:pt>
    <dgm:pt modelId="{B84328C2-1A2B-43C0-9867-5FB3A4EA9199}" type="sibTrans" cxnId="{2B317D74-A0EC-475F-8D59-A335BDE6759F}">
      <dgm:prSet/>
      <dgm:spPr/>
      <dgm:t>
        <a:bodyPr/>
        <a:lstStyle/>
        <a:p>
          <a:endParaRPr lang="en-US"/>
        </a:p>
      </dgm:t>
    </dgm:pt>
    <dgm:pt modelId="{AD9F79C7-1870-4A2B-A1A1-D3F00E88E494}">
      <dgm:prSet/>
      <dgm:spPr/>
      <dgm:t>
        <a:bodyPr/>
        <a:lstStyle/>
        <a:p>
          <a:r>
            <a:rPr lang="en-US" dirty="0" smtClean="0"/>
            <a:t>-TEAM Building Outings</a:t>
          </a:r>
          <a:endParaRPr lang="en-US" dirty="0"/>
        </a:p>
      </dgm:t>
    </dgm:pt>
    <dgm:pt modelId="{CCEA2ED2-8F9C-4564-81FF-5D5C92D86658}" type="parTrans" cxnId="{D2701BFD-2CFF-420C-B0A8-4527889AF903}">
      <dgm:prSet/>
      <dgm:spPr/>
      <dgm:t>
        <a:bodyPr/>
        <a:lstStyle/>
        <a:p>
          <a:endParaRPr lang="en-US"/>
        </a:p>
      </dgm:t>
    </dgm:pt>
    <dgm:pt modelId="{66458F02-348F-44E2-8E14-E9D23794F1FE}" type="sibTrans" cxnId="{D2701BFD-2CFF-420C-B0A8-4527889AF903}">
      <dgm:prSet/>
      <dgm:spPr/>
      <dgm:t>
        <a:bodyPr/>
        <a:lstStyle/>
        <a:p>
          <a:endParaRPr lang="en-US"/>
        </a:p>
      </dgm:t>
    </dgm:pt>
    <dgm:pt modelId="{26DD8898-B849-4A6B-979A-0015F0B38880}">
      <dgm:prSet/>
      <dgm:spPr/>
      <dgm:t>
        <a:bodyPr/>
        <a:lstStyle/>
        <a:p>
          <a:r>
            <a:rPr lang="en-US" dirty="0"/>
            <a:t>-Continue to </a:t>
          </a:r>
          <a:r>
            <a:rPr lang="en-US" dirty="0" smtClean="0"/>
            <a:t>have informational sessions</a:t>
          </a:r>
          <a:endParaRPr lang="en-US" dirty="0"/>
        </a:p>
      </dgm:t>
    </dgm:pt>
    <dgm:pt modelId="{AADEE9F9-551E-4E79-BA6F-DF2A850F6B20}" type="parTrans" cxnId="{EC4FE8A3-9968-40A2-A1D7-B5AD1B319EDC}">
      <dgm:prSet/>
      <dgm:spPr/>
      <dgm:t>
        <a:bodyPr/>
        <a:lstStyle/>
        <a:p>
          <a:endParaRPr lang="en-US"/>
        </a:p>
      </dgm:t>
    </dgm:pt>
    <dgm:pt modelId="{35C60A0F-1198-4800-AD7A-D1C3FD63D428}" type="sibTrans" cxnId="{EC4FE8A3-9968-40A2-A1D7-B5AD1B319EDC}">
      <dgm:prSet/>
      <dgm:spPr/>
      <dgm:t>
        <a:bodyPr/>
        <a:lstStyle/>
        <a:p>
          <a:endParaRPr lang="en-US"/>
        </a:p>
      </dgm:t>
    </dgm:pt>
    <dgm:pt modelId="{D7886F45-DF1E-4712-812E-12C9471DB413}">
      <dgm:prSet/>
      <dgm:spPr/>
      <dgm:t>
        <a:bodyPr/>
        <a:lstStyle/>
        <a:p>
          <a:r>
            <a:rPr lang="en-US" dirty="0" smtClean="0"/>
            <a:t>-Incentives: One week paid vacation and bi-annual bonuses</a:t>
          </a:r>
          <a:endParaRPr lang="en-US" dirty="0"/>
        </a:p>
      </dgm:t>
    </dgm:pt>
    <dgm:pt modelId="{88D7ED2D-4C7A-43D8-A3C0-B18B2E833DC2}" type="parTrans" cxnId="{D8251A16-84DF-44C4-B4AD-1190CDE83CEE}">
      <dgm:prSet/>
      <dgm:spPr/>
      <dgm:t>
        <a:bodyPr/>
        <a:lstStyle/>
        <a:p>
          <a:endParaRPr lang="en-US"/>
        </a:p>
      </dgm:t>
    </dgm:pt>
    <dgm:pt modelId="{F9C7AC45-0AC5-45A4-83E9-C8481F4F2D44}" type="sibTrans" cxnId="{D8251A16-84DF-44C4-B4AD-1190CDE83CEE}">
      <dgm:prSet/>
      <dgm:spPr/>
      <dgm:t>
        <a:bodyPr/>
        <a:lstStyle/>
        <a:p>
          <a:endParaRPr lang="en-US"/>
        </a:p>
      </dgm:t>
    </dgm:pt>
    <dgm:pt modelId="{7785522E-031F-4029-99EB-EDF2D9A051D7}" type="pres">
      <dgm:prSet presAssocID="{4D37D155-4C91-48F4-A128-C28BA1595DF3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CF4A7B2C-B700-4A2E-B6B3-08F051FC770B}" type="pres">
      <dgm:prSet presAssocID="{7CE22DE0-4E1D-4DD3-B886-91E051E54FCC}" presName="hierRoot1" presStyleCnt="0"/>
      <dgm:spPr/>
    </dgm:pt>
    <dgm:pt modelId="{CE9B0B2E-0B0E-4480-86D0-FB66C9BA33C8}" type="pres">
      <dgm:prSet presAssocID="{7CE22DE0-4E1D-4DD3-B886-91E051E54FCC}" presName="composite" presStyleCnt="0"/>
      <dgm:spPr/>
    </dgm:pt>
    <dgm:pt modelId="{E3B10E04-E870-40FF-8700-6F8D1CFC7E62}" type="pres">
      <dgm:prSet presAssocID="{7CE22DE0-4E1D-4DD3-B886-91E051E54FCC}" presName="background" presStyleLbl="node0" presStyleIdx="0" presStyleCnt="4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endParaRPr lang="en-US"/>
        </a:p>
      </dgm:t>
    </dgm:pt>
    <dgm:pt modelId="{E8B8C15B-1D0C-49FF-A70D-03642C37145E}" type="pres">
      <dgm:prSet presAssocID="{7CE22DE0-4E1D-4DD3-B886-91E051E54FCC}" presName="text" presStyleLbl="fgAcc0" presStyleIdx="0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706E8B9-4F5E-4ECB-8C92-B39D9153BD3F}" type="pres">
      <dgm:prSet presAssocID="{7CE22DE0-4E1D-4DD3-B886-91E051E54FCC}" presName="hierChild2" presStyleCnt="0"/>
      <dgm:spPr/>
    </dgm:pt>
    <dgm:pt modelId="{91FC650D-AEB7-478E-A44E-03FA55B16A7B}" type="pres">
      <dgm:prSet presAssocID="{AD9F79C7-1870-4A2B-A1A1-D3F00E88E494}" presName="hierRoot1" presStyleCnt="0"/>
      <dgm:spPr/>
    </dgm:pt>
    <dgm:pt modelId="{14F7585E-8CAC-4169-B0FE-172111A66134}" type="pres">
      <dgm:prSet presAssocID="{AD9F79C7-1870-4A2B-A1A1-D3F00E88E494}" presName="composite" presStyleCnt="0"/>
      <dgm:spPr/>
    </dgm:pt>
    <dgm:pt modelId="{9104A5E0-BCBC-4478-B45F-301A0848562A}" type="pres">
      <dgm:prSet presAssocID="{AD9F79C7-1870-4A2B-A1A1-D3F00E88E494}" presName="background" presStyleLbl="node0" presStyleIdx="1" presStyleCnt="4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endParaRPr lang="en-US"/>
        </a:p>
      </dgm:t>
    </dgm:pt>
    <dgm:pt modelId="{9918F400-68A8-410C-AB27-E416FCE5993A}" type="pres">
      <dgm:prSet presAssocID="{AD9F79C7-1870-4A2B-A1A1-D3F00E88E494}" presName="text" presStyleLbl="fgAcc0" presStyleIdx="1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1F1E795-5B54-4A74-B38F-BADA0B0E88D3}" type="pres">
      <dgm:prSet presAssocID="{AD9F79C7-1870-4A2B-A1A1-D3F00E88E494}" presName="hierChild2" presStyleCnt="0"/>
      <dgm:spPr/>
    </dgm:pt>
    <dgm:pt modelId="{B040AB43-7448-4A6F-91A4-C90AB7430077}" type="pres">
      <dgm:prSet presAssocID="{26DD8898-B849-4A6B-979A-0015F0B38880}" presName="hierRoot1" presStyleCnt="0"/>
      <dgm:spPr/>
    </dgm:pt>
    <dgm:pt modelId="{DDA276B0-4D9E-4648-ACD7-4B22CBA260AC}" type="pres">
      <dgm:prSet presAssocID="{26DD8898-B849-4A6B-979A-0015F0B38880}" presName="composite" presStyleCnt="0"/>
      <dgm:spPr/>
    </dgm:pt>
    <dgm:pt modelId="{8E76BC68-28C7-480D-B1FE-5FEB5C0C0640}" type="pres">
      <dgm:prSet presAssocID="{26DD8898-B849-4A6B-979A-0015F0B38880}" presName="background" presStyleLbl="node0" presStyleIdx="2" presStyleCnt="4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endParaRPr lang="en-US"/>
        </a:p>
      </dgm:t>
    </dgm:pt>
    <dgm:pt modelId="{C8578054-5672-435F-BB54-CBB50577A86F}" type="pres">
      <dgm:prSet presAssocID="{26DD8898-B849-4A6B-979A-0015F0B38880}" presName="text" presStyleLbl="fgAcc0" presStyleIdx="2" presStyleCnt="4" custLinFactX="24208" custLinFactNeighborX="100000" custLinFactNeighborY="4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CBAC2FA-0972-4A9E-9751-7B2D264683C6}" type="pres">
      <dgm:prSet presAssocID="{26DD8898-B849-4A6B-979A-0015F0B38880}" presName="hierChild2" presStyleCnt="0"/>
      <dgm:spPr/>
    </dgm:pt>
    <dgm:pt modelId="{37F40148-F2E0-4FE8-B250-0E13575868D8}" type="pres">
      <dgm:prSet presAssocID="{D7886F45-DF1E-4712-812E-12C9471DB413}" presName="hierRoot1" presStyleCnt="0"/>
      <dgm:spPr/>
    </dgm:pt>
    <dgm:pt modelId="{698B7345-E5B8-43A6-A25B-48D153D1CCD3}" type="pres">
      <dgm:prSet presAssocID="{D7886F45-DF1E-4712-812E-12C9471DB413}" presName="composite" presStyleCnt="0"/>
      <dgm:spPr/>
    </dgm:pt>
    <dgm:pt modelId="{AB5D5C8C-2F15-4E90-BF57-40F263D7C02F}" type="pres">
      <dgm:prSet presAssocID="{D7886F45-DF1E-4712-812E-12C9471DB413}" presName="background" presStyleLbl="node0" presStyleIdx="3" presStyleCnt="4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endParaRPr lang="en-US"/>
        </a:p>
      </dgm:t>
    </dgm:pt>
    <dgm:pt modelId="{38172720-47F3-42A7-8F02-AC91E2C85D94}" type="pres">
      <dgm:prSet presAssocID="{D7886F45-DF1E-4712-812E-12C9471DB413}" presName="text" presStyleLbl="fgAcc0" presStyleIdx="3" presStyleCnt="4" custLinFactX="-25784" custLinFactNeighborX="-100000" custLinFactNeighborY="4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3D8E0E9-871A-4D2E-9478-393238FFB320}" type="pres">
      <dgm:prSet presAssocID="{D7886F45-DF1E-4712-812E-12C9471DB413}" presName="hierChild2" presStyleCnt="0"/>
      <dgm:spPr/>
    </dgm:pt>
  </dgm:ptLst>
  <dgm:cxnLst>
    <dgm:cxn modelId="{C1B0ED72-1A32-4208-9AB7-11BA991D45CF}" type="presOf" srcId="{26DD8898-B849-4A6B-979A-0015F0B38880}" destId="{C8578054-5672-435F-BB54-CBB50577A86F}" srcOrd="0" destOrd="0" presId="urn:microsoft.com/office/officeart/2005/8/layout/hierarchy1"/>
    <dgm:cxn modelId="{34262DC4-73C8-4F17-8724-768F0531D59A}" type="presOf" srcId="{AD9F79C7-1870-4A2B-A1A1-D3F00E88E494}" destId="{9918F400-68A8-410C-AB27-E416FCE5993A}" srcOrd="0" destOrd="0" presId="urn:microsoft.com/office/officeart/2005/8/layout/hierarchy1"/>
    <dgm:cxn modelId="{758F39C0-DC17-4F03-BC90-8FCE0B07932D}" type="presOf" srcId="{4D37D155-4C91-48F4-A128-C28BA1595DF3}" destId="{7785522E-031F-4029-99EB-EDF2D9A051D7}" srcOrd="0" destOrd="0" presId="urn:microsoft.com/office/officeart/2005/8/layout/hierarchy1"/>
    <dgm:cxn modelId="{B42308AC-8C9A-48C6-BC6F-F81602025B5D}" type="presOf" srcId="{D7886F45-DF1E-4712-812E-12C9471DB413}" destId="{38172720-47F3-42A7-8F02-AC91E2C85D94}" srcOrd="0" destOrd="0" presId="urn:microsoft.com/office/officeart/2005/8/layout/hierarchy1"/>
    <dgm:cxn modelId="{2B317D74-A0EC-475F-8D59-A335BDE6759F}" srcId="{4D37D155-4C91-48F4-A128-C28BA1595DF3}" destId="{7CE22DE0-4E1D-4DD3-B886-91E051E54FCC}" srcOrd="0" destOrd="0" parTransId="{A48CD051-9205-45CB-A44B-A01DCA20F89D}" sibTransId="{B84328C2-1A2B-43C0-9867-5FB3A4EA9199}"/>
    <dgm:cxn modelId="{EC4FE8A3-9968-40A2-A1D7-B5AD1B319EDC}" srcId="{4D37D155-4C91-48F4-A128-C28BA1595DF3}" destId="{26DD8898-B849-4A6B-979A-0015F0B38880}" srcOrd="2" destOrd="0" parTransId="{AADEE9F9-551E-4E79-BA6F-DF2A850F6B20}" sibTransId="{35C60A0F-1198-4800-AD7A-D1C3FD63D428}"/>
    <dgm:cxn modelId="{D8251A16-84DF-44C4-B4AD-1190CDE83CEE}" srcId="{4D37D155-4C91-48F4-A128-C28BA1595DF3}" destId="{D7886F45-DF1E-4712-812E-12C9471DB413}" srcOrd="3" destOrd="0" parTransId="{88D7ED2D-4C7A-43D8-A3C0-B18B2E833DC2}" sibTransId="{F9C7AC45-0AC5-45A4-83E9-C8481F4F2D44}"/>
    <dgm:cxn modelId="{97B9AE46-63ED-46F9-A03E-972702105F66}" type="presOf" srcId="{7CE22DE0-4E1D-4DD3-B886-91E051E54FCC}" destId="{E8B8C15B-1D0C-49FF-A70D-03642C37145E}" srcOrd="0" destOrd="0" presId="urn:microsoft.com/office/officeart/2005/8/layout/hierarchy1"/>
    <dgm:cxn modelId="{D2701BFD-2CFF-420C-B0A8-4527889AF903}" srcId="{4D37D155-4C91-48F4-A128-C28BA1595DF3}" destId="{AD9F79C7-1870-4A2B-A1A1-D3F00E88E494}" srcOrd="1" destOrd="0" parTransId="{CCEA2ED2-8F9C-4564-81FF-5D5C92D86658}" sibTransId="{66458F02-348F-44E2-8E14-E9D23794F1FE}"/>
    <dgm:cxn modelId="{FEF48498-9D54-4F04-B02B-414A3DC189E6}" type="presParOf" srcId="{7785522E-031F-4029-99EB-EDF2D9A051D7}" destId="{CF4A7B2C-B700-4A2E-B6B3-08F051FC770B}" srcOrd="0" destOrd="0" presId="urn:microsoft.com/office/officeart/2005/8/layout/hierarchy1"/>
    <dgm:cxn modelId="{E7971BBB-38C6-4029-AEB9-0543895212C5}" type="presParOf" srcId="{CF4A7B2C-B700-4A2E-B6B3-08F051FC770B}" destId="{CE9B0B2E-0B0E-4480-86D0-FB66C9BA33C8}" srcOrd="0" destOrd="0" presId="urn:microsoft.com/office/officeart/2005/8/layout/hierarchy1"/>
    <dgm:cxn modelId="{46AD1526-A01C-4044-B431-C20EF2E76054}" type="presParOf" srcId="{CE9B0B2E-0B0E-4480-86D0-FB66C9BA33C8}" destId="{E3B10E04-E870-40FF-8700-6F8D1CFC7E62}" srcOrd="0" destOrd="0" presId="urn:microsoft.com/office/officeart/2005/8/layout/hierarchy1"/>
    <dgm:cxn modelId="{E4766854-8A49-4802-834A-2319BA69DF96}" type="presParOf" srcId="{CE9B0B2E-0B0E-4480-86D0-FB66C9BA33C8}" destId="{E8B8C15B-1D0C-49FF-A70D-03642C37145E}" srcOrd="1" destOrd="0" presId="urn:microsoft.com/office/officeart/2005/8/layout/hierarchy1"/>
    <dgm:cxn modelId="{487C6ECA-A639-4C47-8644-BF41E2413D5B}" type="presParOf" srcId="{CF4A7B2C-B700-4A2E-B6B3-08F051FC770B}" destId="{1706E8B9-4F5E-4ECB-8C92-B39D9153BD3F}" srcOrd="1" destOrd="0" presId="urn:microsoft.com/office/officeart/2005/8/layout/hierarchy1"/>
    <dgm:cxn modelId="{67D67B25-7997-458B-AF12-24650C6439B5}" type="presParOf" srcId="{7785522E-031F-4029-99EB-EDF2D9A051D7}" destId="{91FC650D-AEB7-478E-A44E-03FA55B16A7B}" srcOrd="1" destOrd="0" presId="urn:microsoft.com/office/officeart/2005/8/layout/hierarchy1"/>
    <dgm:cxn modelId="{A521C222-34CE-4FA8-A434-89EAC9707360}" type="presParOf" srcId="{91FC650D-AEB7-478E-A44E-03FA55B16A7B}" destId="{14F7585E-8CAC-4169-B0FE-172111A66134}" srcOrd="0" destOrd="0" presId="urn:microsoft.com/office/officeart/2005/8/layout/hierarchy1"/>
    <dgm:cxn modelId="{40C7CA89-8302-4C3D-9001-56F66F2AF324}" type="presParOf" srcId="{14F7585E-8CAC-4169-B0FE-172111A66134}" destId="{9104A5E0-BCBC-4478-B45F-301A0848562A}" srcOrd="0" destOrd="0" presId="urn:microsoft.com/office/officeart/2005/8/layout/hierarchy1"/>
    <dgm:cxn modelId="{8ACA01B3-C128-4136-B463-54EB2CA6100E}" type="presParOf" srcId="{14F7585E-8CAC-4169-B0FE-172111A66134}" destId="{9918F400-68A8-410C-AB27-E416FCE5993A}" srcOrd="1" destOrd="0" presId="urn:microsoft.com/office/officeart/2005/8/layout/hierarchy1"/>
    <dgm:cxn modelId="{C767D0FF-9D4D-4F8A-B68C-0317B13FFC91}" type="presParOf" srcId="{91FC650D-AEB7-478E-A44E-03FA55B16A7B}" destId="{D1F1E795-5B54-4A74-B38F-BADA0B0E88D3}" srcOrd="1" destOrd="0" presId="urn:microsoft.com/office/officeart/2005/8/layout/hierarchy1"/>
    <dgm:cxn modelId="{F86E6349-901F-4BB4-BD82-7F9026E9887E}" type="presParOf" srcId="{7785522E-031F-4029-99EB-EDF2D9A051D7}" destId="{B040AB43-7448-4A6F-91A4-C90AB7430077}" srcOrd="2" destOrd="0" presId="urn:microsoft.com/office/officeart/2005/8/layout/hierarchy1"/>
    <dgm:cxn modelId="{A3CF0D84-CF0F-4F09-B013-A59B64C776AA}" type="presParOf" srcId="{B040AB43-7448-4A6F-91A4-C90AB7430077}" destId="{DDA276B0-4D9E-4648-ACD7-4B22CBA260AC}" srcOrd="0" destOrd="0" presId="urn:microsoft.com/office/officeart/2005/8/layout/hierarchy1"/>
    <dgm:cxn modelId="{8394402D-395E-45C0-A8DD-BF84DB6F9812}" type="presParOf" srcId="{DDA276B0-4D9E-4648-ACD7-4B22CBA260AC}" destId="{8E76BC68-28C7-480D-B1FE-5FEB5C0C0640}" srcOrd="0" destOrd="0" presId="urn:microsoft.com/office/officeart/2005/8/layout/hierarchy1"/>
    <dgm:cxn modelId="{834D0A9A-4E7F-4F6D-B464-A29EA7ADAA0E}" type="presParOf" srcId="{DDA276B0-4D9E-4648-ACD7-4B22CBA260AC}" destId="{C8578054-5672-435F-BB54-CBB50577A86F}" srcOrd="1" destOrd="0" presId="urn:microsoft.com/office/officeart/2005/8/layout/hierarchy1"/>
    <dgm:cxn modelId="{36118A3F-E2FA-4274-A31B-760B1E55AF9F}" type="presParOf" srcId="{B040AB43-7448-4A6F-91A4-C90AB7430077}" destId="{ACBAC2FA-0972-4A9E-9751-7B2D264683C6}" srcOrd="1" destOrd="0" presId="urn:microsoft.com/office/officeart/2005/8/layout/hierarchy1"/>
    <dgm:cxn modelId="{77C089FC-E4A3-4AD4-8830-A41EE3D5BC46}" type="presParOf" srcId="{7785522E-031F-4029-99EB-EDF2D9A051D7}" destId="{37F40148-F2E0-4FE8-B250-0E13575868D8}" srcOrd="3" destOrd="0" presId="urn:microsoft.com/office/officeart/2005/8/layout/hierarchy1"/>
    <dgm:cxn modelId="{2FE168DD-A477-48D2-9440-4AE645D43BC8}" type="presParOf" srcId="{37F40148-F2E0-4FE8-B250-0E13575868D8}" destId="{698B7345-E5B8-43A6-A25B-48D153D1CCD3}" srcOrd="0" destOrd="0" presId="urn:microsoft.com/office/officeart/2005/8/layout/hierarchy1"/>
    <dgm:cxn modelId="{59945232-1643-431F-890A-444A7B661DFC}" type="presParOf" srcId="{698B7345-E5B8-43A6-A25B-48D153D1CCD3}" destId="{AB5D5C8C-2F15-4E90-BF57-40F263D7C02F}" srcOrd="0" destOrd="0" presId="urn:microsoft.com/office/officeart/2005/8/layout/hierarchy1"/>
    <dgm:cxn modelId="{3CD93E72-2B7E-4A2D-9D0A-51ED21D60D59}" type="presParOf" srcId="{698B7345-E5B8-43A6-A25B-48D153D1CCD3}" destId="{38172720-47F3-42A7-8F02-AC91E2C85D94}" srcOrd="1" destOrd="0" presId="urn:microsoft.com/office/officeart/2005/8/layout/hierarchy1"/>
    <dgm:cxn modelId="{32FE6068-60BF-4874-B30A-62048E2A3525}" type="presParOf" srcId="{37F40148-F2E0-4FE8-B250-0E13575868D8}" destId="{A3D8E0E9-871A-4D2E-9478-393238FFB320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layout/ReverseList">
  <dgm:title val=""/>
  <dgm:desc val=""/>
  <dgm:catLst>
    <dgm:cat type="relationship" pri="38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clrData>
  <dgm:layoutNode name="Name0">
    <dgm:varLst>
      <dgm:chMax val="2"/>
      <dgm:chPref val="2"/>
      <dgm:animLvl val="lvl"/>
    </dgm:varLst>
    <dgm:choose name="Name1">
      <dgm:if name="Name2" axis="ch" ptType="node" func="cnt" op="lte" val="1">
        <dgm:alg type="composite">
          <dgm:param type="ar" val="0.9993"/>
        </dgm:alg>
      </dgm:if>
      <dgm:else name="Name3">
        <dgm:alg type="composite">
          <dgm:param type="ar" val="0.8036"/>
        </dgm:alg>
      </dgm:else>
    </dgm:choose>
    <dgm:shape xmlns:r="http://schemas.openxmlformats.org/officeDocument/2006/relationships" r:blip="">
      <dgm:adjLst/>
    </dgm:shape>
    <dgm:choose name="Name4">
      <dgm:if name="Name5" axis="ch" ptType="node" func="cnt" op="lte" val="1">
        <dgm:constrLst>
          <dgm:constr type="primFontSz" for="des" ptType="node" op="equ" val="65"/>
          <dgm:constr type="l" for="ch" forName="LeftNode" refType="w" fact="0"/>
          <dgm:constr type="t" for="ch" forName="LeftNode" refType="h" fact="0.25"/>
          <dgm:constr type="w" for="ch" forName="LeftNode" refType="w" fact="0.5"/>
          <dgm:constr type="h" for="ch" forName="LeftNode" refType="h"/>
          <dgm:constr type="l" for="ch" forName="LeftText" refType="w" fact="0"/>
          <dgm:constr type="t" for="ch" forName="LeftText" refType="h" fact="0.25"/>
          <dgm:constr type="w" for="ch" forName="LeftText" refType="w" fact="0.5"/>
          <dgm:constr type="h" for="ch" forName="LeftText" refType="h"/>
        </dgm:constrLst>
      </dgm:if>
      <dgm:else name="Name6">
        <dgm:constrLst>
          <dgm:constr type="primFontSz" for="des" ptType="node" op="equ" val="65"/>
          <dgm:constr type="l" for="ch" forName="LeftNode" refType="w" fact="0"/>
          <dgm:constr type="t" for="ch" forName="LeftNode" refType="h" fact="0.1786"/>
          <dgm:constr type="w" for="ch" forName="LeftNode" refType="w" fact="0.4889"/>
          <dgm:constr type="h" for="ch" forName="LeftNode" refType="h" fact="0.6429"/>
          <dgm:constr type="l" for="ch" forName="LeftText" refType="w" fact="0"/>
          <dgm:constr type="t" for="ch" forName="LeftText" refType="h" fact="0.1786"/>
          <dgm:constr type="w" for="ch" forName="LeftText" refType="w" fact="0.4889"/>
          <dgm:constr type="h" for="ch" forName="LeftText" refType="h" fact="0.6429"/>
          <dgm:constr type="l" for="ch" forName="RightNode" refType="w" fact="0.5111"/>
          <dgm:constr type="t" for="ch" forName="RightNode" refType="h" fact="0.1786"/>
          <dgm:constr type="w" for="ch" forName="RightNode" refType="w" fact="0.4889"/>
          <dgm:constr type="h" for="ch" forName="RightNode" refType="h" fact="0.6429"/>
          <dgm:constr type="l" for="ch" forName="RightText" refType="w" fact="0.5111"/>
          <dgm:constr type="t" for="ch" forName="RightText" refType="h" fact="0.1786"/>
          <dgm:constr type="w" for="ch" forName="RightText" refType="w" fact="0.4889"/>
          <dgm:constr type="h" for="ch" forName="RightText" refType="h" fact="0.6429"/>
          <dgm:constr type="l" for="ch" forName="TopArrow" refType="w" fact="0.2444"/>
          <dgm:constr type="t" for="ch" forName="TopArrow" refType="h" fact="0"/>
          <dgm:constr type="w" for="ch" forName="TopArrow" refType="w" fact="0.5111"/>
          <dgm:constr type="h" for="ch" forName="TopArrow" refType="h" fact="0.4107"/>
          <dgm:constr type="l" for="ch" forName="BottomArrow" refType="w" fact="0.2444"/>
          <dgm:constr type="t" for="ch" forName="BottomArrow" refType="h" fact="0.5893"/>
          <dgm:constr type="w" for="ch" forName="BottomArrow" refType="w" fact="0.5111"/>
          <dgm:constr type="h" for="ch" forName="BottomArrow" refType="h" fact="0.4107"/>
        </dgm:constrLst>
      </dgm:else>
    </dgm:choose>
    <dgm:choose name="Name7">
      <dgm:if name="Name8" axis="ch" ptType="node" func="cnt" op="gte" val="1">
        <dgm:layoutNode name="LeftText" styleLbl="revTx" moveWith="LeftNode">
          <dgm:varLst>
            <dgm:bulletEnabled val="1"/>
          </dgm:varLst>
          <dgm:alg type="tx">
            <dgm:param type="txAnchorVert" val="t"/>
            <dgm:param type="parTxLTRAlign" val="l"/>
          </dgm:alg>
          <dgm:choose name="Name9">
            <dgm:if name="Name10" axis="ch" ptType="node" func="cnt" op="lte" val="1">
              <dgm:shape xmlns:r="http://schemas.openxmlformats.org/officeDocument/2006/relationships" type="roundRect" r:blip="" hideGeom="1">
                <dgm:adjLst>
                  <dgm:adj idx="1" val="0.1667"/>
                  <dgm:adj idx="2" val="0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5"/>
                <dgm:constr type="bMarg" refType="primFontSz" fact="0.5"/>
              </dgm:constrLst>
            </dgm:if>
            <dgm:else name="Name11">
              <dgm:shape xmlns:r="http://schemas.openxmlformats.org/officeDocument/2006/relationships" rot="270" type="round2SameRect" r:blip="" hideGeom="1">
                <dgm:adjLst>
                  <dgm:adj idx="1" val="0.1667"/>
                  <dgm:adj idx="2" val="0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45"/>
                <dgm:constr type="tMarg" refType="primFontSz" fact="0.5"/>
                <dgm:constr type="bMarg" refType="primFontSz" fact="0.5"/>
              </dgm:constrLst>
            </dgm:else>
          </dgm:choose>
          <dgm:ruleLst>
            <dgm:rule type="primFontSz" val="5" fact="NaN" max="NaN"/>
          </dgm:ruleLst>
        </dgm:layoutNode>
        <dgm:layoutNode name="LeftNode" styleLbl="bgImgPlace1">
          <dgm:varLst>
            <dgm:chMax val="2"/>
            <dgm:chPref val="2"/>
          </dgm:varLst>
          <dgm:alg type="sp"/>
          <dgm:choose name="Name12">
            <dgm:if name="Name13" axis="ch" ptType="node" func="cnt" op="lte" val="1">
              <dgm:shape xmlns:r="http://schemas.openxmlformats.org/officeDocument/2006/relationships" type="roundRect" r:blip="">
                <dgm:adjLst>
                  <dgm:adj idx="1" val="0.1667"/>
                  <dgm:adj idx="2" val="0"/>
                </dgm:adjLst>
              </dgm:shape>
            </dgm:if>
            <dgm:else name="Name14">
              <dgm:shape xmlns:r="http://schemas.openxmlformats.org/officeDocument/2006/relationships" rot="270" type="round2SameRect" r:blip="">
                <dgm:adjLst>
                  <dgm:adj idx="1" val="0.1667"/>
                  <dgm:adj idx="2" val="0"/>
                </dgm:adjLst>
              </dgm:shape>
            </dgm:else>
          </dgm:choose>
          <dgm:presOf axis="ch desOrSelf" ptType="node node" st="1 1" cnt="1 0"/>
        </dgm:layoutNode>
        <dgm:choose name="Name15">
          <dgm:if name="Name16" axis="ch" ptType="node" func="cnt" op="gte" val="2">
            <dgm:layoutNode name="RightText" styleLbl="revTx" moveWith="RightNode">
              <dgm:varLst>
                <dgm:bulletEnabled val="1"/>
              </dgm:varLst>
              <dgm:alg type="tx">
                <dgm:param type="txAnchorVert" val="t"/>
                <dgm:param type="parTxLTRAlign" val="l"/>
              </dgm:alg>
              <dgm:shape xmlns:r="http://schemas.openxmlformats.org/officeDocument/2006/relationships" rot="90" type="round2SameRect" r:blip="" hideGeom="1">
                <dgm:adjLst>
                  <dgm:adj idx="1" val="0.1667"/>
                  <dgm:adj idx="2" val="0"/>
                </dgm:adjLst>
              </dgm:shape>
              <dgm:presOf axis="ch desOrSelf" ptType="node node" st="2 1" cnt="1 0"/>
              <dgm:constrLst>
                <dgm:constr type="lMarg" refType="primFontSz" fact="0.45"/>
                <dgm:constr type="rMarg" refType="primFontSz" fact="0.3"/>
                <dgm:constr type="tMarg" refType="primFontSz" fact="0.5"/>
                <dgm:constr type="bMarg" refType="primFontSz" fact="0.5"/>
              </dgm:constrLst>
              <dgm:ruleLst>
                <dgm:rule type="primFontSz" val="5" fact="NaN" max="NaN"/>
              </dgm:ruleLst>
            </dgm:layoutNode>
            <dgm:layoutNode name="RightNode" styleLbl="bgImgPlace1">
              <dgm:varLst>
                <dgm:chMax val="0"/>
                <dgm:chPref val="0"/>
              </dgm:varLst>
              <dgm:alg type="sp"/>
              <dgm:shape xmlns:r="http://schemas.openxmlformats.org/officeDocument/2006/relationships" rot="90" type="round2SameRect" r:blip="">
                <dgm:adjLst>
                  <dgm:adj idx="1" val="0.1667"/>
                  <dgm:adj idx="2" val="0"/>
                </dgm:adjLst>
              </dgm:shape>
              <dgm:presOf axis="ch desOrSelf" ptType="node node" st="2 1" cnt="1 0"/>
            </dgm:layoutNode>
            <dgm:layoutNode name="TopArrow">
              <dgm:alg type="sp"/>
              <dgm:shape xmlns:r="http://schemas.openxmlformats.org/officeDocument/2006/relationships" type="circularArrow" r:blip="">
                <dgm:adjLst>
                  <dgm:adj idx="1" val="0.125"/>
                  <dgm:adj idx="2" val="19.0387"/>
                  <dgm:adj idx="3" val="-19.0387"/>
                  <dgm:adj idx="4" val="180"/>
                  <dgm:adj idx="5" val="0.125"/>
                </dgm:adjLst>
              </dgm:shape>
              <dgm:presOf/>
            </dgm:layoutNode>
            <dgm:layoutNode name="BottomArrow">
              <dgm:alg type="sp"/>
              <dgm:shape xmlns:r="http://schemas.openxmlformats.org/officeDocument/2006/relationships" rot="180" type="circularArrow" r:blip="">
                <dgm:adjLst>
                  <dgm:adj idx="1" val="0.125"/>
                  <dgm:adj idx="2" val="19.0387"/>
                  <dgm:adj idx="3" val="-19.0387"/>
                  <dgm:adj idx="4" val="180"/>
                  <dgm:adj idx="5" val="0.125"/>
                </dgm:adjLst>
              </dgm:shape>
              <dgm:presOf/>
            </dgm:layoutNode>
          </dgm:if>
          <dgm:else name="Name17"/>
        </dgm:choose>
      </dgm:if>
      <dgm:else name="Name18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5A207F-0F91-42F2-96D0-049C6003623B}" type="datetimeFigureOut">
              <a:rPr lang="en-US"/>
              <a:t>1/11/2024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567D4A-04CB-4EDF-8FB1-342A02FC8EC5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5801253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CC13F5-F2B1-464B-BE8F-27ABFBD2FBDE}" type="datetimeFigureOut">
              <a:rPr lang="en-US"/>
              <a:t>1/11/2024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1351F-DBB1-4664-ADA9-83BC7CB8848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423620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654" y="1447801"/>
            <a:ext cx="8823360" cy="3329581"/>
          </a:xfrm>
        </p:spPr>
        <p:txBody>
          <a:bodyPr anchor="b"/>
          <a:lstStyle>
            <a:lvl1pPr>
              <a:defRPr sz="7198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654" y="4777380"/>
            <a:ext cx="8823360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0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1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2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3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4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5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2A58A-F6A3-44B4-8553-CA3EAF252FB7}" type="datetime1">
              <a:rPr lang="en-US" smtClean="0"/>
              <a:t>1/11/2024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Add a footer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EFA0A-2F20-4B60-98C6-5FFDA469AA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8797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656" y="4800587"/>
            <a:ext cx="8823359" cy="566738"/>
          </a:xfrm>
        </p:spPr>
        <p:txBody>
          <a:bodyPr anchor="b">
            <a:normAutofit/>
          </a:bodyPr>
          <a:lstStyle>
            <a:lvl1pPr algn="l">
              <a:defRPr sz="2399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654" y="685800"/>
            <a:ext cx="8823360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063" indent="0">
              <a:buNone/>
              <a:defRPr sz="1600"/>
            </a:lvl2pPr>
            <a:lvl3pPr marL="914126" indent="0">
              <a:buNone/>
              <a:defRPr sz="1600"/>
            </a:lvl3pPr>
            <a:lvl4pPr marL="1371189" indent="0">
              <a:buNone/>
              <a:defRPr sz="1600"/>
            </a:lvl4pPr>
            <a:lvl5pPr marL="1828251" indent="0">
              <a:buNone/>
              <a:defRPr sz="1600"/>
            </a:lvl5pPr>
            <a:lvl6pPr marL="2285314" indent="0">
              <a:buNone/>
              <a:defRPr sz="1600"/>
            </a:lvl6pPr>
            <a:lvl7pPr marL="2742377" indent="0">
              <a:buNone/>
              <a:defRPr sz="1600"/>
            </a:lvl7pPr>
            <a:lvl8pPr marL="3199440" indent="0">
              <a:buNone/>
              <a:defRPr sz="1600"/>
            </a:lvl8pPr>
            <a:lvl9pPr marL="3656503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655" y="5367325"/>
            <a:ext cx="882335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063" indent="0">
              <a:buNone/>
              <a:defRPr sz="1200"/>
            </a:lvl2pPr>
            <a:lvl3pPr marL="914126" indent="0">
              <a:buNone/>
              <a:defRPr sz="1000"/>
            </a:lvl3pPr>
            <a:lvl4pPr marL="1371189" indent="0">
              <a:buNone/>
              <a:defRPr sz="900"/>
            </a:lvl4pPr>
            <a:lvl5pPr marL="1828251" indent="0">
              <a:buNone/>
              <a:defRPr sz="900"/>
            </a:lvl5pPr>
            <a:lvl6pPr marL="2285314" indent="0">
              <a:buNone/>
              <a:defRPr sz="900"/>
            </a:lvl6pPr>
            <a:lvl7pPr marL="2742377" indent="0">
              <a:buNone/>
              <a:defRPr sz="900"/>
            </a:lvl7pPr>
            <a:lvl8pPr marL="3199440" indent="0">
              <a:buNone/>
              <a:defRPr sz="900"/>
            </a:lvl8pPr>
            <a:lvl9pPr marL="3656503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0D41C-F0D3-49F0-8041-67FC705A40C6}" type="datetime1">
              <a:rPr lang="en-US" smtClean="0"/>
              <a:pPr/>
              <a:t>1/11/2024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Add a footer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EFA0A-2F20-4B60-98C6-5FFDA469AA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985647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654" y="1447800"/>
            <a:ext cx="8823361" cy="1981200"/>
          </a:xfrm>
        </p:spPr>
        <p:txBody>
          <a:bodyPr/>
          <a:lstStyle>
            <a:lvl1pPr>
              <a:defRPr sz="4799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654" y="3657600"/>
            <a:ext cx="8823361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799"/>
            </a:lvl1pPr>
            <a:lvl2pPr marL="457063" indent="0">
              <a:buNone/>
              <a:defRPr sz="1200"/>
            </a:lvl2pPr>
            <a:lvl3pPr marL="914126" indent="0">
              <a:buNone/>
              <a:defRPr sz="1000"/>
            </a:lvl3pPr>
            <a:lvl4pPr marL="1371189" indent="0">
              <a:buNone/>
              <a:defRPr sz="900"/>
            </a:lvl4pPr>
            <a:lvl5pPr marL="1828251" indent="0">
              <a:buNone/>
              <a:defRPr sz="900"/>
            </a:lvl5pPr>
            <a:lvl6pPr marL="2285314" indent="0">
              <a:buNone/>
              <a:defRPr sz="900"/>
            </a:lvl6pPr>
            <a:lvl7pPr marL="2742377" indent="0">
              <a:buNone/>
              <a:defRPr sz="900"/>
            </a:lvl7pPr>
            <a:lvl8pPr marL="3199440" indent="0">
              <a:buNone/>
              <a:defRPr sz="900"/>
            </a:lvl8pPr>
            <a:lvl9pPr marL="3656503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0D41C-F0D3-49F0-8041-67FC705A40C6}" type="datetime1">
              <a:rPr lang="en-US" smtClean="0"/>
              <a:pPr/>
              <a:t>1/11/2024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Add a footer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EFA0A-2F20-4B60-98C6-5FFDA469AA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593520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391" y="1447800"/>
            <a:ext cx="7997232" cy="2323374"/>
          </a:xfrm>
        </p:spPr>
        <p:txBody>
          <a:bodyPr/>
          <a:lstStyle>
            <a:lvl1pPr>
              <a:defRPr sz="4799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29898" y="3771174"/>
            <a:ext cx="7277753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063" indent="0">
              <a:buNone/>
              <a:defRPr sz="1200"/>
            </a:lvl2pPr>
            <a:lvl3pPr marL="914126" indent="0">
              <a:buNone/>
              <a:defRPr sz="1000"/>
            </a:lvl3pPr>
            <a:lvl4pPr marL="1371189" indent="0">
              <a:buNone/>
              <a:defRPr sz="900"/>
            </a:lvl4pPr>
            <a:lvl5pPr marL="1828251" indent="0">
              <a:buNone/>
              <a:defRPr sz="900"/>
            </a:lvl5pPr>
            <a:lvl6pPr marL="2285314" indent="0">
              <a:buNone/>
              <a:defRPr sz="900"/>
            </a:lvl6pPr>
            <a:lvl7pPr marL="2742377" indent="0">
              <a:buNone/>
              <a:defRPr sz="900"/>
            </a:lvl7pPr>
            <a:lvl8pPr marL="3199440" indent="0">
              <a:buNone/>
              <a:defRPr sz="900"/>
            </a:lvl8pPr>
            <a:lvl9pPr marL="3656503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654" y="4350657"/>
            <a:ext cx="8823361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799"/>
            </a:lvl1pPr>
            <a:lvl2pPr marL="457063" indent="0">
              <a:buNone/>
              <a:defRPr sz="1200"/>
            </a:lvl2pPr>
            <a:lvl3pPr marL="914126" indent="0">
              <a:buNone/>
              <a:defRPr sz="1000"/>
            </a:lvl3pPr>
            <a:lvl4pPr marL="1371189" indent="0">
              <a:buNone/>
              <a:defRPr sz="900"/>
            </a:lvl4pPr>
            <a:lvl5pPr marL="1828251" indent="0">
              <a:buNone/>
              <a:defRPr sz="900"/>
            </a:lvl5pPr>
            <a:lvl6pPr marL="2285314" indent="0">
              <a:buNone/>
              <a:defRPr sz="900"/>
            </a:lvl6pPr>
            <a:lvl7pPr marL="2742377" indent="0">
              <a:buNone/>
              <a:defRPr sz="900"/>
            </a:lvl7pPr>
            <a:lvl8pPr marL="3199440" indent="0">
              <a:buNone/>
              <a:defRPr sz="900"/>
            </a:lvl8pPr>
            <a:lvl9pPr marL="3656503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0D41C-F0D3-49F0-8041-67FC705A40C6}" type="datetime1">
              <a:rPr lang="en-US" smtClean="0"/>
              <a:pPr/>
              <a:t>1/11/2024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Add a footer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EFA0A-2F20-4B60-98C6-5FFDA469AA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061" y="971253"/>
            <a:ext cx="801703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196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28060" y="2613787"/>
            <a:ext cx="801703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196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38777837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653" y="3124201"/>
            <a:ext cx="8823362" cy="1653180"/>
          </a:xfrm>
        </p:spPr>
        <p:txBody>
          <a:bodyPr anchor="b"/>
          <a:lstStyle>
            <a:lvl1pPr algn="l">
              <a:defRPr sz="3999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654" y="4777381"/>
            <a:ext cx="8823361" cy="860400"/>
          </a:xfrm>
        </p:spPr>
        <p:txBody>
          <a:bodyPr anchor="t"/>
          <a:lstStyle>
            <a:lvl1pPr marL="0" indent="0" algn="l">
              <a:buNone/>
              <a:defRPr sz="1999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063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0D41C-F0D3-49F0-8041-67FC705A40C6}" type="datetime1">
              <a:rPr lang="en-US" smtClean="0"/>
              <a:pPr/>
              <a:t>1/11/2024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Add a footer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EFA0A-2F20-4B60-98C6-5FFDA469AA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435883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199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782" y="1981200"/>
            <a:ext cx="2946099" cy="576262"/>
          </a:xfrm>
        </p:spPr>
        <p:txBody>
          <a:bodyPr anchor="b">
            <a:noAutofit/>
          </a:bodyPr>
          <a:lstStyle>
            <a:lvl1pPr marL="0" indent="0">
              <a:buNone/>
              <a:defRPr sz="2399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293" y="2667000"/>
            <a:ext cx="292658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200"/>
            </a:lvl2pPr>
            <a:lvl3pPr marL="914126" indent="0">
              <a:buNone/>
              <a:defRPr sz="1000"/>
            </a:lvl3pPr>
            <a:lvl4pPr marL="1371189" indent="0">
              <a:buNone/>
              <a:defRPr sz="900"/>
            </a:lvl4pPr>
            <a:lvl5pPr marL="1828251" indent="0">
              <a:buNone/>
              <a:defRPr sz="900"/>
            </a:lvl5pPr>
            <a:lvl6pPr marL="2285314" indent="0">
              <a:buNone/>
              <a:defRPr sz="900"/>
            </a:lvl6pPr>
            <a:lvl7pPr marL="2742377" indent="0">
              <a:buNone/>
              <a:defRPr sz="900"/>
            </a:lvl7pPr>
            <a:lvl8pPr marL="3199440" indent="0">
              <a:buNone/>
              <a:defRPr sz="900"/>
            </a:lvl8pPr>
            <a:lvl9pPr marL="3656503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2648" y="1981200"/>
            <a:ext cx="2935476" cy="576262"/>
          </a:xfrm>
        </p:spPr>
        <p:txBody>
          <a:bodyPr anchor="b">
            <a:noAutofit/>
          </a:bodyPr>
          <a:lstStyle>
            <a:lvl1pPr marL="0" indent="0">
              <a:buNone/>
              <a:defRPr sz="2399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2097" y="2667000"/>
            <a:ext cx="2946027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200"/>
            </a:lvl2pPr>
            <a:lvl3pPr marL="914126" indent="0">
              <a:buNone/>
              <a:defRPr sz="1000"/>
            </a:lvl3pPr>
            <a:lvl4pPr marL="1371189" indent="0">
              <a:buNone/>
              <a:defRPr sz="900"/>
            </a:lvl4pPr>
            <a:lvl5pPr marL="1828251" indent="0">
              <a:buNone/>
              <a:defRPr sz="900"/>
            </a:lvl5pPr>
            <a:lvl6pPr marL="2285314" indent="0">
              <a:buNone/>
              <a:defRPr sz="900"/>
            </a:lvl6pPr>
            <a:lvl7pPr marL="2742377" indent="0">
              <a:buNone/>
              <a:defRPr sz="900"/>
            </a:lvl7pPr>
            <a:lvl8pPr marL="3199440" indent="0">
              <a:buNone/>
              <a:defRPr sz="900"/>
            </a:lvl8pPr>
            <a:lvl9pPr marL="3656503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2845" y="1981200"/>
            <a:ext cx="2931349" cy="576262"/>
          </a:xfrm>
        </p:spPr>
        <p:txBody>
          <a:bodyPr anchor="b">
            <a:noAutofit/>
          </a:bodyPr>
          <a:lstStyle>
            <a:lvl1pPr marL="0" indent="0">
              <a:buNone/>
              <a:defRPr sz="2399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2845" y="2667000"/>
            <a:ext cx="2931349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200"/>
            </a:lvl2pPr>
            <a:lvl3pPr marL="914126" indent="0">
              <a:buNone/>
              <a:defRPr sz="1000"/>
            </a:lvl3pPr>
            <a:lvl4pPr marL="1371189" indent="0">
              <a:buNone/>
              <a:defRPr sz="900"/>
            </a:lvl4pPr>
            <a:lvl5pPr marL="1828251" indent="0">
              <a:buNone/>
              <a:defRPr sz="900"/>
            </a:lvl5pPr>
            <a:lvl6pPr marL="2285314" indent="0">
              <a:buNone/>
              <a:defRPr sz="900"/>
            </a:lvl6pPr>
            <a:lvl7pPr marL="2742377" indent="0">
              <a:buNone/>
              <a:defRPr sz="900"/>
            </a:lvl7pPr>
            <a:lvl8pPr marL="3199440" indent="0">
              <a:buNone/>
              <a:defRPr sz="900"/>
            </a:lvl8pPr>
            <a:lvl9pPr marL="3656503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517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0414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0D41C-F0D3-49F0-8041-67FC705A40C6}" type="datetime1">
              <a:rPr lang="en-US" smtClean="0"/>
              <a:pPr/>
              <a:t>1/11/2024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Add a footer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EFA0A-2F20-4B60-98C6-5FFDA469AA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374984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199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293" y="4250949"/>
            <a:ext cx="2939284" cy="576262"/>
          </a:xfrm>
        </p:spPr>
        <p:txBody>
          <a:bodyPr anchor="b">
            <a:noAutofit/>
          </a:bodyPr>
          <a:lstStyle>
            <a:lvl1pPr marL="0" indent="0">
              <a:buNone/>
              <a:defRPr sz="2399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293" y="2209800"/>
            <a:ext cx="2939284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063" indent="0">
              <a:buNone/>
              <a:defRPr sz="1600"/>
            </a:lvl2pPr>
            <a:lvl3pPr marL="914126" indent="0">
              <a:buNone/>
              <a:defRPr sz="1600"/>
            </a:lvl3pPr>
            <a:lvl4pPr marL="1371189" indent="0">
              <a:buNone/>
              <a:defRPr sz="1600"/>
            </a:lvl4pPr>
            <a:lvl5pPr marL="1828251" indent="0">
              <a:buNone/>
              <a:defRPr sz="1600"/>
            </a:lvl5pPr>
            <a:lvl6pPr marL="2285314" indent="0">
              <a:buNone/>
              <a:defRPr sz="1600"/>
            </a:lvl6pPr>
            <a:lvl7pPr marL="2742377" indent="0">
              <a:buNone/>
              <a:defRPr sz="1600"/>
            </a:lvl7pPr>
            <a:lvl8pPr marL="3199440" indent="0">
              <a:buNone/>
              <a:defRPr sz="1600"/>
            </a:lvl8pPr>
            <a:lvl9pPr marL="3656503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293" y="4827212"/>
            <a:ext cx="2939284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200"/>
            </a:lvl2pPr>
            <a:lvl3pPr marL="914126" indent="0">
              <a:buNone/>
              <a:defRPr sz="1000"/>
            </a:lvl3pPr>
            <a:lvl4pPr marL="1371189" indent="0">
              <a:buNone/>
              <a:defRPr sz="900"/>
            </a:lvl4pPr>
            <a:lvl5pPr marL="1828251" indent="0">
              <a:buNone/>
              <a:defRPr sz="900"/>
            </a:lvl5pPr>
            <a:lvl6pPr marL="2285314" indent="0">
              <a:buNone/>
              <a:defRPr sz="900"/>
            </a:lvl6pPr>
            <a:lvl7pPr marL="2742377" indent="0">
              <a:buNone/>
              <a:defRPr sz="900"/>
            </a:lvl7pPr>
            <a:lvl8pPr marL="3199440" indent="0">
              <a:buNone/>
              <a:defRPr sz="900"/>
            </a:lvl8pPr>
            <a:lvl9pPr marL="3656503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8363" y="4250949"/>
            <a:ext cx="2929762" cy="576262"/>
          </a:xfrm>
        </p:spPr>
        <p:txBody>
          <a:bodyPr anchor="b">
            <a:noAutofit/>
          </a:bodyPr>
          <a:lstStyle>
            <a:lvl1pPr marL="0" indent="0">
              <a:buNone/>
              <a:defRPr sz="2399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8362" y="2209800"/>
            <a:ext cx="292976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063" indent="0">
              <a:buNone/>
              <a:defRPr sz="1600"/>
            </a:lvl2pPr>
            <a:lvl3pPr marL="914126" indent="0">
              <a:buNone/>
              <a:defRPr sz="1600"/>
            </a:lvl3pPr>
            <a:lvl4pPr marL="1371189" indent="0">
              <a:buNone/>
              <a:defRPr sz="1600"/>
            </a:lvl4pPr>
            <a:lvl5pPr marL="1828251" indent="0">
              <a:buNone/>
              <a:defRPr sz="1600"/>
            </a:lvl5pPr>
            <a:lvl6pPr marL="2285314" indent="0">
              <a:buNone/>
              <a:defRPr sz="1600"/>
            </a:lvl6pPr>
            <a:lvl7pPr marL="2742377" indent="0">
              <a:buNone/>
              <a:defRPr sz="1600"/>
            </a:lvl7pPr>
            <a:lvl8pPr marL="3199440" indent="0">
              <a:buNone/>
              <a:defRPr sz="1600"/>
            </a:lvl8pPr>
            <a:lvl9pPr marL="3656503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7009" y="4827211"/>
            <a:ext cx="293364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200"/>
            </a:lvl2pPr>
            <a:lvl3pPr marL="914126" indent="0">
              <a:buNone/>
              <a:defRPr sz="1000"/>
            </a:lvl3pPr>
            <a:lvl4pPr marL="1371189" indent="0">
              <a:buNone/>
              <a:defRPr sz="900"/>
            </a:lvl4pPr>
            <a:lvl5pPr marL="1828251" indent="0">
              <a:buNone/>
              <a:defRPr sz="900"/>
            </a:lvl5pPr>
            <a:lvl6pPr marL="2285314" indent="0">
              <a:buNone/>
              <a:defRPr sz="900"/>
            </a:lvl6pPr>
            <a:lvl7pPr marL="2742377" indent="0">
              <a:buNone/>
              <a:defRPr sz="900"/>
            </a:lvl7pPr>
            <a:lvl8pPr marL="3199440" indent="0">
              <a:buNone/>
              <a:defRPr sz="900"/>
            </a:lvl8pPr>
            <a:lvl9pPr marL="3656503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2845" y="4250949"/>
            <a:ext cx="2931349" cy="576262"/>
          </a:xfrm>
        </p:spPr>
        <p:txBody>
          <a:bodyPr anchor="b">
            <a:noAutofit/>
          </a:bodyPr>
          <a:lstStyle>
            <a:lvl1pPr marL="0" indent="0">
              <a:buNone/>
              <a:defRPr sz="2399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2844" y="2209800"/>
            <a:ext cx="2931349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063" indent="0">
              <a:buNone/>
              <a:defRPr sz="1600"/>
            </a:lvl2pPr>
            <a:lvl3pPr marL="914126" indent="0">
              <a:buNone/>
              <a:defRPr sz="1600"/>
            </a:lvl3pPr>
            <a:lvl4pPr marL="1371189" indent="0">
              <a:buNone/>
              <a:defRPr sz="1600"/>
            </a:lvl4pPr>
            <a:lvl5pPr marL="1828251" indent="0">
              <a:buNone/>
              <a:defRPr sz="1600"/>
            </a:lvl5pPr>
            <a:lvl6pPr marL="2285314" indent="0">
              <a:buNone/>
              <a:defRPr sz="1600"/>
            </a:lvl6pPr>
            <a:lvl7pPr marL="2742377" indent="0">
              <a:buNone/>
              <a:defRPr sz="1600"/>
            </a:lvl7pPr>
            <a:lvl8pPr marL="3199440" indent="0">
              <a:buNone/>
              <a:defRPr sz="1600"/>
            </a:lvl8pPr>
            <a:lvl9pPr marL="3656503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2720" y="4827209"/>
            <a:ext cx="293523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200"/>
            </a:lvl2pPr>
            <a:lvl3pPr marL="914126" indent="0">
              <a:buNone/>
              <a:defRPr sz="1000"/>
            </a:lvl3pPr>
            <a:lvl4pPr marL="1371189" indent="0">
              <a:buNone/>
              <a:defRPr sz="900"/>
            </a:lvl4pPr>
            <a:lvl5pPr marL="1828251" indent="0">
              <a:buNone/>
              <a:defRPr sz="900"/>
            </a:lvl5pPr>
            <a:lvl6pPr marL="2285314" indent="0">
              <a:buNone/>
              <a:defRPr sz="900"/>
            </a:lvl6pPr>
            <a:lvl7pPr marL="2742377" indent="0">
              <a:buNone/>
              <a:defRPr sz="900"/>
            </a:lvl7pPr>
            <a:lvl8pPr marL="3199440" indent="0">
              <a:buNone/>
              <a:defRPr sz="900"/>
            </a:lvl8pPr>
            <a:lvl9pPr marL="3656503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517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0414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0D41C-F0D3-49F0-8041-67FC705A40C6}" type="datetime1">
              <a:rPr lang="en-US" smtClean="0"/>
              <a:pPr/>
              <a:t>1/11/2024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Add a footer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EFA0A-2F20-4B60-98C6-5FFDA469AA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857855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F513F-1C7D-48A3-9E66-761794785CC6}" type="datetime1">
              <a:rPr lang="en-US" smtClean="0"/>
              <a:t>1/11/2024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Add a footer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EFA0A-2F20-4B60-98C6-5FFDA469AA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518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2050" y="430214"/>
            <a:ext cx="1752145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294" y="887414"/>
            <a:ext cx="7421216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BC340-5827-402A-ABD7-86B6900F77A8}" type="datetime1">
              <a:rPr lang="en-US" smtClean="0"/>
              <a:t>1/11/2024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Add a footer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EFA0A-2F20-4B60-98C6-5FFDA469AA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9787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5BD3E-AD23-4233-B7FD-BCC74AA741B1}" type="datetime1">
              <a:rPr lang="en-US" smtClean="0"/>
              <a:t>1/11/2024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Add a footer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EFA0A-2F20-4B60-98C6-5FFDA469AA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4887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656" y="2861734"/>
            <a:ext cx="8823359" cy="1915647"/>
          </a:xfrm>
        </p:spPr>
        <p:txBody>
          <a:bodyPr anchor="b"/>
          <a:lstStyle>
            <a:lvl1pPr algn="l">
              <a:defRPr sz="3999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654" y="4777381"/>
            <a:ext cx="8823360" cy="860400"/>
          </a:xfrm>
        </p:spPr>
        <p:txBody>
          <a:bodyPr anchor="t"/>
          <a:lstStyle>
            <a:lvl1pPr marL="0" indent="0" algn="l">
              <a:buNone/>
              <a:defRPr sz="1999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063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85C56-1C19-4454-A6D4-FDB294070137}" type="datetime1">
              <a:rPr lang="en-US" smtClean="0"/>
              <a:t>1/11/2024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Add a footer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EFA0A-2F20-4B60-98C6-5FFDA469AA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142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025" y="2060576"/>
            <a:ext cx="4395194" cy="4195763"/>
          </a:xfrm>
        </p:spPr>
        <p:txBody>
          <a:bodyPr>
            <a:normAutofit/>
          </a:bodyPr>
          <a:lstStyle>
            <a:lvl1pPr>
              <a:defRPr sz="1799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3021" y="2056093"/>
            <a:ext cx="4395196" cy="4200245"/>
          </a:xfrm>
        </p:spPr>
        <p:txBody>
          <a:bodyPr>
            <a:normAutofit/>
          </a:bodyPr>
          <a:lstStyle>
            <a:lvl1pPr>
              <a:defRPr sz="1799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AEA3F-BC83-4494-8BB2-CF9729692A8C}" type="datetime1">
              <a:rPr lang="en-US" smtClean="0"/>
              <a:t>1/11/2024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Add a footer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EFA0A-2F20-4B60-98C6-5FFDA469AA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574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026" y="1905000"/>
            <a:ext cx="4395193" cy="576262"/>
          </a:xfrm>
        </p:spPr>
        <p:txBody>
          <a:bodyPr anchor="b">
            <a:noAutofit/>
          </a:bodyPr>
          <a:lstStyle>
            <a:lvl1pPr marL="0" indent="0">
              <a:buNone/>
              <a:defRPr sz="2399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025" y="2514600"/>
            <a:ext cx="4395194" cy="3741738"/>
          </a:xfrm>
        </p:spPr>
        <p:txBody>
          <a:bodyPr>
            <a:normAutofit/>
          </a:bodyPr>
          <a:lstStyle>
            <a:lvl1pPr>
              <a:defRPr sz="1799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3023" y="1905000"/>
            <a:ext cx="4395194" cy="576262"/>
          </a:xfrm>
        </p:spPr>
        <p:txBody>
          <a:bodyPr anchor="b">
            <a:noAutofit/>
          </a:bodyPr>
          <a:lstStyle>
            <a:lvl1pPr marL="0" indent="0">
              <a:buNone/>
              <a:defRPr sz="2399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3023" y="2514600"/>
            <a:ext cx="4395194" cy="3741738"/>
          </a:xfrm>
        </p:spPr>
        <p:txBody>
          <a:bodyPr>
            <a:normAutofit/>
          </a:bodyPr>
          <a:lstStyle>
            <a:lvl1pPr>
              <a:defRPr sz="1799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BCFC3-C38C-4973-9593-9C0AA203E374}" type="datetime1">
              <a:rPr lang="en-US" smtClean="0"/>
              <a:t>1/11/2024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Add a footer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EFA0A-2F20-4B60-98C6-5FFDA469AA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9258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0E9B8-A638-47B9-8EAF-A06FB35BB403}" type="datetime1">
              <a:rPr lang="en-US" smtClean="0"/>
              <a:t>1/11/2024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Add a footer</a:t>
            </a: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EFA0A-2F20-4B60-98C6-5FFDA469AA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9698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414C0-40BC-46FB-ADE3-F7141007B5FB}" type="datetime1">
              <a:rPr lang="en-US" smtClean="0"/>
              <a:t>1/11/2024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Add a footer</a:t>
            </a: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EFA0A-2F20-4B60-98C6-5FFDA469AA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852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652" y="1447800"/>
            <a:ext cx="3400178" cy="1447800"/>
          </a:xfrm>
        </p:spPr>
        <p:txBody>
          <a:bodyPr anchor="b"/>
          <a:lstStyle>
            <a:lvl1pPr algn="l">
              <a:defRPr sz="2399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3370" y="1447800"/>
            <a:ext cx="5194644" cy="4572000"/>
          </a:xfrm>
        </p:spPr>
        <p:txBody>
          <a:bodyPr anchor="ctr">
            <a:normAutofit/>
          </a:bodyPr>
          <a:lstStyle>
            <a:lvl1pPr>
              <a:defRPr sz="1999"/>
            </a:lvl1pPr>
            <a:lvl2pPr>
              <a:defRPr sz="1799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653" y="3129281"/>
            <a:ext cx="3400177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063" indent="0">
              <a:buNone/>
              <a:defRPr sz="1200"/>
            </a:lvl2pPr>
            <a:lvl3pPr marL="914126" indent="0">
              <a:buNone/>
              <a:defRPr sz="1000"/>
            </a:lvl3pPr>
            <a:lvl4pPr marL="1371189" indent="0">
              <a:buNone/>
              <a:defRPr sz="900"/>
            </a:lvl4pPr>
            <a:lvl5pPr marL="1828251" indent="0">
              <a:buNone/>
              <a:defRPr sz="900"/>
            </a:lvl5pPr>
            <a:lvl6pPr marL="2285314" indent="0">
              <a:buNone/>
              <a:defRPr sz="900"/>
            </a:lvl6pPr>
            <a:lvl7pPr marL="2742377" indent="0">
              <a:buNone/>
              <a:defRPr sz="900"/>
            </a:lvl7pPr>
            <a:lvl8pPr marL="3199440" indent="0">
              <a:buNone/>
              <a:defRPr sz="900"/>
            </a:lvl8pPr>
            <a:lvl9pPr marL="3656503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8BC97-2F5E-4770-AEEF-8F2730A3EA80}" type="datetime1">
              <a:rPr lang="en-US" smtClean="0"/>
              <a:t>1/11/2024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Add a footer</a:t>
            </a:r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EFA0A-2F20-4B60-98C6-5FFDA469AA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1643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606" y="1854192"/>
            <a:ext cx="5091580" cy="1574808"/>
          </a:xfrm>
        </p:spPr>
        <p:txBody>
          <a:bodyPr anchor="b">
            <a:normAutofit/>
          </a:bodyPr>
          <a:lstStyle>
            <a:lvl1pPr algn="l">
              <a:defRPr sz="3599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7736" y="1143000"/>
            <a:ext cx="3199567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063" indent="0">
              <a:buNone/>
              <a:defRPr sz="1600"/>
            </a:lvl2pPr>
            <a:lvl3pPr marL="914126" indent="0">
              <a:buNone/>
              <a:defRPr sz="1600"/>
            </a:lvl3pPr>
            <a:lvl4pPr marL="1371189" indent="0">
              <a:buNone/>
              <a:defRPr sz="1600"/>
            </a:lvl4pPr>
            <a:lvl5pPr marL="1828251" indent="0">
              <a:buNone/>
              <a:defRPr sz="1600"/>
            </a:lvl5pPr>
            <a:lvl6pPr marL="2285314" indent="0">
              <a:buNone/>
              <a:defRPr sz="1600"/>
            </a:lvl6pPr>
            <a:lvl7pPr marL="2742377" indent="0">
              <a:buNone/>
              <a:defRPr sz="1600"/>
            </a:lvl7pPr>
            <a:lvl8pPr marL="3199440" indent="0">
              <a:buNone/>
              <a:defRPr sz="1600"/>
            </a:lvl8pPr>
            <a:lvl9pPr marL="3656503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654" y="3657600"/>
            <a:ext cx="5083655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200"/>
            </a:lvl2pPr>
            <a:lvl3pPr marL="914126" indent="0">
              <a:buNone/>
              <a:defRPr sz="1000"/>
            </a:lvl3pPr>
            <a:lvl4pPr marL="1371189" indent="0">
              <a:buNone/>
              <a:defRPr sz="900"/>
            </a:lvl4pPr>
            <a:lvl5pPr marL="1828251" indent="0">
              <a:buNone/>
              <a:defRPr sz="900"/>
            </a:lvl5pPr>
            <a:lvl6pPr marL="2285314" indent="0">
              <a:buNone/>
              <a:defRPr sz="900"/>
            </a:lvl6pPr>
            <a:lvl7pPr marL="2742377" indent="0">
              <a:buNone/>
              <a:defRPr sz="900"/>
            </a:lvl7pPr>
            <a:lvl8pPr marL="3199440" indent="0">
              <a:buNone/>
              <a:defRPr sz="900"/>
            </a:lvl8pPr>
            <a:lvl9pPr marL="3656503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64121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6"/>
            <a:ext cx="4035961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8"/>
            <a:ext cx="1522016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6770" y="1676400"/>
            <a:ext cx="2818666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7330" y="1"/>
            <a:ext cx="1602969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3637" y="6096000"/>
            <a:ext cx="993475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5094" y="0"/>
            <a:ext cx="685621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5943" y="452718"/>
            <a:ext cx="9402274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025" y="2052919"/>
            <a:ext cx="894421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2866" y="1790741"/>
            <a:ext cx="990599" cy="304720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1B0D41C-F0D3-49F0-8041-67FC705A40C6}" type="datetime1">
              <a:rPr lang="en-US" smtClean="0"/>
              <a:pPr/>
              <a:t>1/11/2024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48740" y="3225337"/>
            <a:ext cx="3859795" cy="30472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r>
              <a:rPr lang="en-US" smtClean="0"/>
              <a:t>Add a footer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49844" y="295730"/>
            <a:ext cx="837981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799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FEFA0A-2F20-4B60-98C6-5FFDA469AA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22193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  <p:sldLayoutId id="2147483774" r:id="rId12"/>
    <p:sldLayoutId id="2147483775" r:id="rId13"/>
    <p:sldLayoutId id="2147483776" r:id="rId14"/>
    <p:sldLayoutId id="2147483777" r:id="rId15"/>
    <p:sldLayoutId id="2147483778" r:id="rId16"/>
    <p:sldLayoutId id="2147483779" r:id="rId17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sldNum="0" hdr="0" ftr="0" dt="0"/>
  <p:txStyles>
    <p:titleStyle>
      <a:lvl1pPr algn="l" defTabSz="457063" rtl="0" eaLnBrk="1" latinLnBrk="0" hangingPunct="1">
        <a:spcBef>
          <a:spcPct val="0"/>
        </a:spcBef>
        <a:buNone/>
        <a:defRPr sz="4199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797" indent="-342797" algn="l" defTabSz="457063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999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727" indent="-285664" algn="l" defTabSz="457063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799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2657" indent="-228531" algn="l" defTabSz="457063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599720" indent="-228531" algn="l" defTabSz="457063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6783" indent="-228531" algn="l" defTabSz="457063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5248" indent="-228531" algn="l" defTabSz="457063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0908" indent="-228531" algn="l" defTabSz="457063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7971" indent="-228531" algn="l" defTabSz="457063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5034" indent="-228531" algn="l" defTabSz="457063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1pPr>
      <a:lvl2pPr marL="457063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2pPr>
      <a:lvl3pPr marL="914126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3pPr>
      <a:lvl4pPr marL="1371189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4pPr>
      <a:lvl5pPr marL="1828251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5pPr>
      <a:lvl6pPr marL="2285314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742377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199440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656503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812" y="990600"/>
            <a:ext cx="11049000" cy="2286000"/>
          </a:xfrm>
        </p:spPr>
        <p:txBody>
          <a:bodyPr/>
          <a:lstStyle/>
          <a:p>
            <a:r>
              <a:rPr lang="en-US" b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TO RETAIN &amp; TO </a:t>
            </a: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R</a:t>
            </a:r>
            <a:r>
              <a:rPr lang="en-US" b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ECRUIT</a:t>
            </a:r>
            <a:endParaRPr lang="en-US" b="1" dirty="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61694" y="4229100"/>
            <a:ext cx="8458200" cy="1371600"/>
          </a:xfrm>
        </p:spPr>
        <p:txBody>
          <a:bodyPr/>
          <a:lstStyle/>
          <a:p>
            <a:pPr algn="r"/>
            <a:r>
              <a:rPr lang="en-US" b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Enacting strategies for recruitment</a:t>
            </a:r>
          </a:p>
          <a:p>
            <a:pPr algn="r"/>
            <a:r>
              <a:rPr lang="en-US" b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Addressing staff turnover</a:t>
            </a:r>
          </a:p>
          <a:p>
            <a:pPr algn="r"/>
            <a:r>
              <a:rPr lang="en-US" b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&amp; supporting career advancement</a:t>
            </a:r>
            <a:endParaRPr lang="en-US" b="1" dirty="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3775" y="0"/>
            <a:ext cx="2305050" cy="1392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2280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CHANGE TEAM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9212" y="2057400"/>
            <a:ext cx="4953000" cy="2781300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653" y="3129281"/>
            <a:ext cx="5015959" cy="2204719"/>
          </a:xfrm>
        </p:spPr>
        <p:txBody>
          <a:bodyPr>
            <a:normAutofit/>
          </a:bodyPr>
          <a:lstStyle/>
          <a:p>
            <a:r>
              <a:rPr lang="en-US" sz="1800" b="1" cap="all" dirty="0" smtClean="0"/>
              <a:t>Chairperson: Board of Directors</a:t>
            </a:r>
          </a:p>
          <a:p>
            <a:r>
              <a:rPr lang="en-US" sz="1800" b="1" cap="all" dirty="0" smtClean="0"/>
              <a:t>Human Resources</a:t>
            </a:r>
          </a:p>
          <a:p>
            <a:r>
              <a:rPr lang="en-US" sz="1800" b="1" cap="all" dirty="0" smtClean="0"/>
              <a:t>Clinic Director</a:t>
            </a:r>
          </a:p>
          <a:p>
            <a:r>
              <a:rPr lang="en-US" sz="1800" b="1" cap="all" dirty="0" smtClean="0"/>
              <a:t>DIRECTOR OF EMPLOYMENT</a:t>
            </a:r>
          </a:p>
          <a:p>
            <a:r>
              <a:rPr lang="en-US" sz="1800" b="1" cap="all" dirty="0" smtClean="0"/>
              <a:t>EMPLOYMENT SPECIALIST</a:t>
            </a:r>
          </a:p>
          <a:p>
            <a:endParaRPr lang="en-US" sz="1800" b="1" cap="all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94750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3813" y="1066800"/>
            <a:ext cx="8458201" cy="990600"/>
          </a:xfrm>
        </p:spPr>
        <p:txBody>
          <a:bodyPr/>
          <a:lstStyle/>
          <a:p>
            <a:r>
              <a:rPr lang="en-US" b="1" dirty="0" smtClean="0"/>
              <a:t>THE PROBLEM</a:t>
            </a:r>
            <a:endParaRPr lang="en-US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04925" y="2362200"/>
            <a:ext cx="8458201" cy="3810000"/>
          </a:xfrm>
        </p:spPr>
        <p:txBody>
          <a:bodyPr/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THE PANDEMIC CREATED Budget </a:t>
            </a:r>
            <a:r>
              <a:rPr lang="en-US" dirty="0">
                <a:solidFill>
                  <a:schemeClr val="tx1"/>
                </a:solidFill>
              </a:rPr>
              <a:t>cuts have reduced the number of counselors that can be trained. </a:t>
            </a:r>
            <a:endParaRPr lang="en-US" dirty="0" smtClean="0">
              <a:solidFill>
                <a:schemeClr val="tx1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tx1"/>
                </a:solidFill>
              </a:rPr>
              <a:t>Concerns over the budget have led to fewer people entering the counseling field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tx1"/>
                </a:solidFill>
              </a:rPr>
              <a:t>The nature of the work leads to a high burnout rate among counselors. </a:t>
            </a:r>
            <a:endParaRPr lang="en-US" dirty="0" smtClean="0">
              <a:solidFill>
                <a:schemeClr val="tx1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78220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PROJECT AIM</a:t>
            </a:r>
            <a:endParaRPr lang="en-US" b="1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1103025" y="2052919"/>
            <a:ext cx="8944211" cy="2214281"/>
          </a:xfrm>
        </p:spPr>
        <p:txBody>
          <a:bodyPr/>
          <a:lstStyle/>
          <a:p>
            <a:r>
              <a:rPr lang="en-US" cap="all" dirty="0" smtClean="0"/>
              <a:t>Create a work environment THAT provide resources AND SUPPORT to combat “burn-out”</a:t>
            </a:r>
            <a:endParaRPr lang="en-US" cap="all" dirty="0"/>
          </a:p>
          <a:p>
            <a:r>
              <a:rPr lang="en-US" cap="all" dirty="0"/>
              <a:t>We would like to increase Clinician employment </a:t>
            </a:r>
            <a:r>
              <a:rPr lang="en-US" cap="all" dirty="0" smtClean="0"/>
              <a:t>between 2-4</a:t>
            </a:r>
          </a:p>
          <a:p>
            <a:r>
              <a:rPr lang="en-US" dirty="0" smtClean="0"/>
              <a:t>PROVIDE MARKET </a:t>
            </a:r>
            <a:r>
              <a:rPr lang="en-US" dirty="0"/>
              <a:t>COMPETITIVE</a:t>
            </a:r>
            <a:r>
              <a:rPr lang="en-US" cap="all" dirty="0" smtClean="0"/>
              <a:t> WAGES</a:t>
            </a:r>
            <a:endParaRPr lang="en-US" cap="all" dirty="0"/>
          </a:p>
        </p:txBody>
      </p:sp>
    </p:spTree>
    <p:extLst>
      <p:ext uri="{BB962C8B-B14F-4D97-AF65-F5344CB8AC3E}">
        <p14:creationId xmlns:p14="http://schemas.microsoft.com/office/powerpoint/2010/main" val="1081817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WHAT WE DID</a:t>
            </a:r>
            <a:endParaRPr lang="en-US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1154654" y="2667000"/>
            <a:ext cx="8823361" cy="3352800"/>
          </a:xfrm>
        </p:spPr>
        <p:txBody>
          <a:bodyPr/>
          <a:lstStyle/>
          <a:p>
            <a:pPr marL="285750" lvl="0" indent="-285750">
              <a:buFont typeface="Wingdings" panose="05000000000000000000" pitchFamily="2" charset="2"/>
              <a:buChar char="Ø"/>
            </a:pPr>
            <a:endParaRPr lang="en-US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800" dirty="0"/>
              <a:t>EMPLOYEE </a:t>
            </a:r>
            <a:r>
              <a:rPr lang="en-US" sz="1800" dirty="0" smtClean="0"/>
              <a:t>QUESTIONNAIRES</a:t>
            </a:r>
            <a:endParaRPr lang="en-US" sz="1800" dirty="0"/>
          </a:p>
          <a:p>
            <a:pPr marL="742813" lvl="1" indent="-285750">
              <a:buFont typeface="Wingdings" panose="05000000000000000000" pitchFamily="2" charset="2"/>
              <a:buChar char="Ø"/>
            </a:pPr>
            <a:r>
              <a:rPr lang="en-US" sz="1800" dirty="0" smtClean="0"/>
              <a:t>INORMATIONAL SESSIONS (IN PERSON)</a:t>
            </a:r>
            <a:endParaRPr lang="en-US" sz="1800" dirty="0"/>
          </a:p>
          <a:p>
            <a:pPr marL="1199876" lvl="2" indent="-285750">
              <a:buFont typeface="Wingdings" panose="05000000000000000000" pitchFamily="2" charset="2"/>
              <a:buChar char="Ø"/>
            </a:pPr>
            <a:r>
              <a:rPr lang="en-US" sz="1800" dirty="0" smtClean="0"/>
              <a:t>EMAIL BLAST </a:t>
            </a:r>
            <a:endParaRPr lang="en-US" sz="1800" dirty="0"/>
          </a:p>
          <a:p>
            <a:pPr marL="1656939" lvl="3" indent="-285750">
              <a:buFont typeface="Wingdings" panose="05000000000000000000" pitchFamily="2" charset="2"/>
              <a:buChar char="Ø"/>
            </a:pPr>
            <a:r>
              <a:rPr lang="en-US" sz="1800" dirty="0" smtClean="0"/>
              <a:t>EMPLOYMENT FAIR</a:t>
            </a:r>
          </a:p>
          <a:p>
            <a:pPr marL="1656939" lvl="3" indent="-285750">
              <a:buFont typeface="Wingdings" panose="05000000000000000000" pitchFamily="2" charset="2"/>
              <a:buChar char="Ø"/>
            </a:pPr>
            <a:endParaRPr lang="en-US" sz="1800" dirty="0" smtClean="0"/>
          </a:p>
          <a:p>
            <a:pPr marL="2114001" lvl="4" indent="-285750">
              <a:buFont typeface="Wingdings" panose="05000000000000000000" pitchFamily="2" charset="2"/>
              <a:buChar char="Ø"/>
            </a:pPr>
            <a:endParaRPr lang="en-US" sz="18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49996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WHAT WE LEARNED</a:t>
            </a:r>
            <a:endParaRPr lang="en-US" b="1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1103024" y="2060576"/>
            <a:ext cx="6896387" cy="2054223"/>
          </a:xfrm>
        </p:spPr>
        <p:txBody>
          <a:bodyPr/>
          <a:lstStyle/>
          <a:p>
            <a:r>
              <a:rPr lang="en-US" cap="all" dirty="0" smtClean="0"/>
              <a:t>Employees feel a need to ‘reset’ at least 2-3 times per year</a:t>
            </a:r>
          </a:p>
          <a:p>
            <a:r>
              <a:rPr lang="en-US" cap="all" dirty="0" smtClean="0"/>
              <a:t>The candidate market for licensed/credentialed professionals is low in Milwaukee County</a:t>
            </a:r>
          </a:p>
          <a:p>
            <a:endParaRPr lang="en-US" dirty="0" smtClean="0"/>
          </a:p>
          <a:p>
            <a:endParaRPr lang="en-US" dirty="0"/>
          </a:p>
        </p:txBody>
      </p:sp>
      <p:graphicFrame>
        <p:nvGraphicFramePr>
          <p:cNvPr id="9" name="Content Placeholder 8" descr="Reverse list diagram showing transition between Group A and Group B with tasks under each group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568140362"/>
              </p:ext>
            </p:extLst>
          </p:nvPr>
        </p:nvGraphicFramePr>
        <p:xfrm>
          <a:off x="5653088" y="2055813"/>
          <a:ext cx="4395787" cy="42005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52053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NEXT STEPS</a:t>
            </a:r>
            <a:endParaRPr lang="en-US" b="1" dirty="0"/>
          </a:p>
        </p:txBody>
      </p:sp>
      <p:graphicFrame>
        <p:nvGraphicFramePr>
          <p:cNvPr id="3" name="TextBox 4">
            <a:extLst>
              <a:ext uri="{FF2B5EF4-FFF2-40B4-BE49-F238E27FC236}">
                <a16:creationId xmlns="" xmlns:a16="http://schemas.microsoft.com/office/drawing/2014/main" xmlns:lc="http://schemas.openxmlformats.org/drawingml/2006/lockedCanvas" id="{FD46272F-5CAD-7ADD-E21B-43302D4C417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15561835"/>
              </p:ext>
            </p:extLst>
          </p:nvPr>
        </p:nvGraphicFramePr>
        <p:xfrm>
          <a:off x="534861" y="1211580"/>
          <a:ext cx="11119104" cy="44348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262231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Office Theme">
  <a:themeElements>
    <a:clrScheme name="Orange Red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Century Gothic-Palatino Linotyp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1Subtle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range Red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Century Gothic-Palatino Linotyp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1Subtle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A3F7D94069FF64A86F7DFF56D60E3BE" ma:contentTypeVersion="6" ma:contentTypeDescription="Create a new document." ma:contentTypeScope="" ma:versionID="c32302c77d4085ecf495bdddb7f5e889">
  <xsd:schema xmlns:xsd="http://www.w3.org/2001/XMLSchema" xmlns:xs="http://www.w3.org/2001/XMLSchema" xmlns:p="http://schemas.microsoft.com/office/2006/metadata/properties" xmlns:ns2="a4f35948-e619-41b3-aa29-22878b09cfd2" xmlns:ns3="40262f94-9f35-4ac3-9a90-690165a166b7" targetNamespace="http://schemas.microsoft.com/office/2006/metadata/properties" ma:root="true" ma:fieldsID="4ab5ae46be95f9d0be6107e8200be7a2" ns2:_="" ns3:_="">
    <xsd:import namespace="a4f35948-e619-41b3-aa29-22878b09cfd2"/>
    <xsd:import namespace="40262f94-9f35-4ac3-9a90-690165a166b7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VSO_x0020_item_x0020_id" minOccurs="0"/>
                <xsd:element ref="ns3:Item_x0020_Details" minOccurs="0"/>
                <xsd:element ref="ns3:Template_x0020_details" minOccurs="0"/>
                <xsd:element ref="ns3:Assetid_x0020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f35948-e619-41b3-aa29-22878b09cfd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262f94-9f35-4ac3-9a90-690165a166b7" elementFormDefault="qualified">
    <xsd:import namespace="http://schemas.microsoft.com/office/2006/documentManagement/types"/>
    <xsd:import namespace="http://schemas.microsoft.com/office/infopath/2007/PartnerControls"/>
    <xsd:element name="VSO_x0020_item_x0020_id" ma:index="10" nillable="true" ma:displayName="VSO item id" ma:description="Please add the bug number to refer to VSO items." ma:internalName="VSO_x0020_item_x0020_id">
      <xsd:simpleType>
        <xsd:restriction base="dms:Text">
          <xsd:maxLength value="255"/>
        </xsd:restriction>
      </xsd:simpleType>
    </xsd:element>
    <xsd:element name="Item_x0020_Details" ma:index="11" nillable="true" ma:displayName="Item Details" ma:internalName="Item_x0020_Details">
      <xsd:simpleType>
        <xsd:restriction base="dms:Note">
          <xsd:maxLength value="255"/>
        </xsd:restriction>
      </xsd:simpleType>
    </xsd:element>
    <xsd:element name="Template_x0020_details" ma:index="12" nillable="true" ma:displayName="Template details" ma:internalName="Template_x0020_details">
      <xsd:simpleType>
        <xsd:restriction base="dms:Text"/>
      </xsd:simpleType>
    </xsd:element>
    <xsd:element name="Assetid_x0020_" ma:index="13" nillable="true" ma:displayName="Assetid " ma:internalName="Assetid_x0020_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VSO_x0020_item_x0020_id xmlns="40262f94-9f35-4ac3-9a90-690165a166b7" xsi:nil="true"/>
    <Assetid_x0020_ xmlns="40262f94-9f35-4ac3-9a90-690165a166b7" xsi:nil="true"/>
    <Item_x0020_Details xmlns="40262f94-9f35-4ac3-9a90-690165a166b7" xsi:nil="true"/>
    <Template_x0020_details xmlns="40262f94-9f35-4ac3-9a90-690165a166b7" xsi:nil="true"/>
  </documentManagement>
</p:properties>
</file>

<file path=customXml/itemProps1.xml><?xml version="1.0" encoding="utf-8"?>
<ds:datastoreItem xmlns:ds="http://schemas.openxmlformats.org/officeDocument/2006/customXml" ds:itemID="{E5ED73A5-C2D2-4D49-BB89-167E8E32C95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4f35948-e619-41b3-aa29-22878b09cfd2"/>
    <ds:schemaRef ds:uri="40262f94-9f35-4ac3-9a90-690165a166b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11D6E40-F509-498A-BF02-00C895783B4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2427FAC-CD3A-494C-985C-09E26C5EA507}">
  <ds:schemaRefs>
    <ds:schemaRef ds:uri="http://schemas.microsoft.com/office/infopath/2007/PartnerControls"/>
    <ds:schemaRef ds:uri="a4f35948-e619-41b3-aa29-22878b09cfd2"/>
    <ds:schemaRef ds:uri="http://purl.org/dc/dcmitype/"/>
    <ds:schemaRef ds:uri="http://www.w3.org/XML/1998/namespace"/>
    <ds:schemaRef ds:uri="http://schemas.microsoft.com/office/2006/documentManagement/types"/>
    <ds:schemaRef ds:uri="http://schemas.microsoft.com/office/2006/metadata/properties"/>
    <ds:schemaRef ds:uri="http://purl.org/dc/elements/1.1/"/>
    <ds:schemaRef ds:uri="http://schemas.openxmlformats.org/package/2006/metadata/core-properties"/>
    <ds:schemaRef ds:uri="40262f94-9f35-4ac3-9a90-690165a166b7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752</TotalTime>
  <Words>153</Words>
  <Application>Microsoft Office PowerPoint</Application>
  <PresentationFormat>Custom</PresentationFormat>
  <Paragraphs>33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Century Gothic</vt:lpstr>
      <vt:lpstr>Palatino Linotype</vt:lpstr>
      <vt:lpstr>Wingdings</vt:lpstr>
      <vt:lpstr>Wingdings 3</vt:lpstr>
      <vt:lpstr>Ion</vt:lpstr>
      <vt:lpstr>TO RETAIN &amp; TO RECRUIT</vt:lpstr>
      <vt:lpstr>CHANGE TEAM</vt:lpstr>
      <vt:lpstr>THE PROBLEM</vt:lpstr>
      <vt:lpstr>PROJECT AIM</vt:lpstr>
      <vt:lpstr>WHAT WE DID</vt:lpstr>
      <vt:lpstr>WHAT WE LEARNED</vt:lpstr>
      <vt:lpstr>NEXT STEPS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Layout</dc:title>
  <dc:creator>User</dc:creator>
  <cp:lastModifiedBy>Shelby Guendel</cp:lastModifiedBy>
  <cp:revision>19</cp:revision>
  <dcterms:created xsi:type="dcterms:W3CDTF">2023-12-18T18:09:57Z</dcterms:created>
  <dcterms:modified xsi:type="dcterms:W3CDTF">2024-01-11T16:53:30Z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Order">
    <vt:r8>74063900</vt:r8>
  </property>
  <property fmtid="{D5CDD505-2E9C-101B-9397-08002B2CF9AE}" pid="4" name="HiddenCategoryTags">
    <vt:lpwstr/>
  </property>
  <property fmtid="{D5CDD505-2E9C-101B-9397-08002B2CF9AE}" pid="5" name="InternalTags">
    <vt:lpwstr/>
  </property>
  <property fmtid="{D5CDD505-2E9C-101B-9397-08002B2CF9AE}" pid="6" name="FeatureTags">
    <vt:lpwstr/>
  </property>
  <property fmtid="{D5CDD505-2E9C-101B-9397-08002B2CF9AE}" pid="7" name="LocalizationTags">
    <vt:lpwstr/>
  </property>
  <property fmtid="{D5CDD505-2E9C-101B-9397-08002B2CF9AE}" pid="8" name="CategoryTags">
    <vt:lpwstr/>
  </property>
  <property fmtid="{D5CDD505-2E9C-101B-9397-08002B2CF9AE}" pid="9" name="Applications">
    <vt:lpwstr/>
  </property>
  <property fmtid="{D5CDD505-2E9C-101B-9397-08002B2CF9AE}" pid="10" name="CampaignTags">
    <vt:lpwstr/>
  </property>
  <property fmtid="{D5CDD505-2E9C-101B-9397-08002B2CF9AE}" pid="11" name="ScenarioTags">
    <vt:lpwstr/>
  </property>
</Properties>
</file>