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1" r:id="rId3"/>
    <p:sldId id="262" r:id="rId4"/>
    <p:sldId id="267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5C6188-FF80-40A8-BC28-0653886771CE}" v="453" dt="2023-09-13T18:25:01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1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6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2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4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6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9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10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8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96756-40CA-1170-ED30-0931FE793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/>
          </a:bodyPr>
          <a:lstStyle/>
          <a:p>
            <a:r>
              <a:rPr lang="en-US" sz="3300"/>
              <a:t>Wisconsin community services comprehensive community services</a:t>
            </a:r>
            <a:br>
              <a:rPr lang="en-US" sz="3300"/>
            </a:br>
            <a:endParaRPr lang="en-US" sz="33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2A34D-29D7-0FC4-D7B6-3B32F61CC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708186"/>
            <a:ext cx="5068567" cy="86366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CCS-Housing Service Expectations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D155DE0-AC3E-9C20-4E9A-05789831C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80" r="9680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close-up of a colorful design&#10;&#10;Description automatically generated">
            <a:extLst>
              <a:ext uri="{FF2B5EF4-FFF2-40B4-BE49-F238E27FC236}">
                <a16:creationId xmlns:a16="http://schemas.microsoft.com/office/drawing/2014/main" id="{4D155DE0-AC3E-9C20-4E9A-05789831C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90" r="12788" b="-2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96756-40CA-1170-ED30-0931FE793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cap="all" spc="-100"/>
              <a:t>Change Team </a:t>
            </a:r>
            <a:br>
              <a:rPr lang="en-US" cap="all" spc="-100"/>
            </a:br>
            <a:endParaRPr lang="en-US" cap="all" spc="-1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2A34D-29D7-0FC4-D7B6-3B32F61C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pc="80" dirty="0"/>
              <a:t>Klotise Hymes- CCS Housing, Benefits, and Rehab Program Coordinator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pc="80" dirty="0"/>
              <a:t>Jennifer Williams- CCS Housing Services Supervisor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pc="80" dirty="0"/>
              <a:t>WCS- CCS Housing Team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155DE0-AC3E-9C20-4E9A-05789831C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94" r="9090" b="33169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615" y="253548"/>
            <a:ext cx="5612193" cy="636159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448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81B18BA-634D-E85F-5438-221ED2B1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043" y="727626"/>
            <a:ext cx="4602152" cy="171822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AIM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2A34D-29D7-0FC4-D7B6-3B32F61C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43" y="2538920"/>
            <a:ext cx="4602152" cy="348006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400" dirty="0"/>
              <a:t>To increase staff billable services to program participants above and beyond a set monthly standard. 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96756-40CA-1170-ED30-0931FE793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 sz="2800" dirty="0"/>
              <a:t>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2A34D-29D7-0FC4-D7B6-3B32F61C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 the beginning of </a:t>
            </a:r>
            <a:r>
              <a:rPr lang="en-US"/>
              <a:t>2023 65% </a:t>
            </a:r>
            <a:r>
              <a:rPr lang="en-US" dirty="0"/>
              <a:t>of housing staff were meeting the weekly minimum expectations.  </a:t>
            </a:r>
          </a:p>
          <a:p>
            <a:pPr>
              <a:spcAft>
                <a:spcPts val="600"/>
              </a:spcAft>
            </a:pPr>
            <a:r>
              <a:rPr lang="en-US" dirty="0"/>
              <a:t>Staff was given additional coaching </a:t>
            </a:r>
          </a:p>
          <a:p>
            <a:pPr>
              <a:spcAft>
                <a:spcPts val="600"/>
              </a:spcAft>
            </a:pPr>
            <a:r>
              <a:rPr lang="en-US" dirty="0"/>
              <a:t>Staff was getting consistent follow ups to complete documentation by the deadline. </a:t>
            </a:r>
          </a:p>
          <a:p>
            <a:pPr>
              <a:spcAft>
                <a:spcPts val="600"/>
              </a:spcAft>
            </a:pPr>
            <a:r>
              <a:rPr lang="en-US" dirty="0"/>
              <a:t>Staff used weekly service logs.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155DE0-AC3E-9C20-4E9A-05789831C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8" r="11536" b="-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EC1D82-3F18-337F-22F0-94791433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dirty="0"/>
              <a:t>End Results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" name="Picture 3" descr="A close-up of a colorful design&#10;&#10;Description automatically generated">
            <a:extLst>
              <a:ext uri="{FF2B5EF4-FFF2-40B4-BE49-F238E27FC236}">
                <a16:creationId xmlns:a16="http://schemas.microsoft.com/office/drawing/2014/main" id="{4D155DE0-AC3E-9C20-4E9A-05789831C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8" r="11536" b="-2"/>
          <a:stretch/>
        </p:blipFill>
        <p:spPr>
          <a:xfrm>
            <a:off x="1970667" y="1206900"/>
            <a:ext cx="2883616" cy="44623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68C03-EAA5-9863-FD96-CA2CDC9A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en-US" dirty="0"/>
              <a:t>More than 95% of housing staff is now meeting the weekly minimum expectation. </a:t>
            </a:r>
          </a:p>
          <a:p>
            <a:r>
              <a:rPr lang="en-US" dirty="0"/>
              <a:t>Housing service supervisor will continue to provide support and coaching for those who are struggling to meet expectations.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30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C3122"/>
      </a:dk2>
      <a:lt2>
        <a:srgbClr val="E7E2E8"/>
      </a:lt2>
      <a:accent1>
        <a:srgbClr val="52B63F"/>
      </a:accent1>
      <a:accent2>
        <a:srgbClr val="7AB032"/>
      </a:accent2>
      <a:accent3>
        <a:srgbClr val="A5A639"/>
      </a:accent3>
      <a:accent4>
        <a:srgbClr val="B88234"/>
      </a:accent4>
      <a:accent5>
        <a:srgbClr val="CA5D46"/>
      </a:accent5>
      <a:accent6>
        <a:srgbClr val="B83454"/>
      </a:accent6>
      <a:hlink>
        <a:srgbClr val="BF6B3F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Avenir Next LT Pro</vt:lpstr>
      <vt:lpstr>Avenir Next LT Pro Light</vt:lpstr>
      <vt:lpstr>Garamond</vt:lpstr>
      <vt:lpstr>SavonVTI</vt:lpstr>
      <vt:lpstr>Wisconsin community services comprehensive community services </vt:lpstr>
      <vt:lpstr>Change Team  </vt:lpstr>
      <vt:lpstr>AIM</vt:lpstr>
      <vt:lpstr>Change</vt:lpstr>
      <vt:lpstr>End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community services comprehensive community services</dc:title>
  <dc:creator>Klotise Hymes</dc:creator>
  <cp:lastModifiedBy>Moebius, Amy</cp:lastModifiedBy>
  <cp:revision>2</cp:revision>
  <dcterms:created xsi:type="dcterms:W3CDTF">2023-08-31T15:40:11Z</dcterms:created>
  <dcterms:modified xsi:type="dcterms:W3CDTF">2023-10-17T20:41:33Z</dcterms:modified>
</cp:coreProperties>
</file>