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0375B4-1C2E-439D-94EE-4D025FD2D364}"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44901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11960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425768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4F94FAF-1DC4-409B-A2F1-5CA9C4FDE549}"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55399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4059774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80375B4-1C2E-439D-94EE-4D025FD2D364}"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783057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80375B4-1C2E-439D-94EE-4D025FD2D364}"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3347731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0375B4-1C2E-439D-94EE-4D025FD2D364}"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2125311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80375B4-1C2E-439D-94EE-4D025FD2D364}" type="datetimeFigureOut">
              <a:rPr lang="en-US" smtClean="0"/>
              <a:t>9/13/2021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4F94FAF-1DC4-409B-A2F1-5CA9C4FDE549}" type="slidenum">
              <a:rPr lang="en-US" smtClean="0"/>
              <a:t>‹#›</a:t>
            </a:fld>
            <a:endParaRPr lang="en-US"/>
          </a:p>
        </p:txBody>
      </p:sp>
    </p:spTree>
    <p:extLst>
      <p:ext uri="{BB962C8B-B14F-4D97-AF65-F5344CB8AC3E}">
        <p14:creationId xmlns:p14="http://schemas.microsoft.com/office/powerpoint/2010/main" val="321183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0375B4-1C2E-439D-94EE-4D025FD2D364}"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179276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0375B4-1C2E-439D-94EE-4D025FD2D364}"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399811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338841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0375B4-1C2E-439D-94EE-4D025FD2D364}"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90552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0375B4-1C2E-439D-94EE-4D025FD2D364}"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51395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80375B4-1C2E-439D-94EE-4D025FD2D364}"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352893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85204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75B4-1C2E-439D-94EE-4D025FD2D364}"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94FAF-1DC4-409B-A2F1-5CA9C4FDE549}" type="slidenum">
              <a:rPr lang="en-US" smtClean="0"/>
              <a:t>‹#›</a:t>
            </a:fld>
            <a:endParaRPr lang="en-US"/>
          </a:p>
        </p:txBody>
      </p:sp>
    </p:spTree>
    <p:extLst>
      <p:ext uri="{BB962C8B-B14F-4D97-AF65-F5344CB8AC3E}">
        <p14:creationId xmlns:p14="http://schemas.microsoft.com/office/powerpoint/2010/main" val="198200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0375B4-1C2E-439D-94EE-4D025FD2D364}" type="datetimeFigureOut">
              <a:rPr lang="en-US" smtClean="0"/>
              <a:t>9/13/2021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4F94FAF-1DC4-409B-A2F1-5CA9C4FDE549}" type="slidenum">
              <a:rPr lang="en-US" smtClean="0"/>
              <a:t>‹#›</a:t>
            </a:fld>
            <a:endParaRPr lang="en-US"/>
          </a:p>
        </p:txBody>
      </p:sp>
    </p:spTree>
    <p:extLst>
      <p:ext uri="{BB962C8B-B14F-4D97-AF65-F5344CB8AC3E}">
        <p14:creationId xmlns:p14="http://schemas.microsoft.com/office/powerpoint/2010/main" val="174614954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Penny For Your Thoughts</a:t>
            </a:r>
          </a:p>
        </p:txBody>
      </p:sp>
      <p:sp>
        <p:nvSpPr>
          <p:cNvPr id="3" name="Subtitle 2"/>
          <p:cNvSpPr>
            <a:spLocks noGrp="1"/>
          </p:cNvSpPr>
          <p:nvPr>
            <p:ph type="subTitle" idx="1"/>
          </p:nvPr>
        </p:nvSpPr>
        <p:spPr/>
        <p:txBody>
          <a:bodyPr/>
          <a:lstStyle/>
          <a:p>
            <a:r>
              <a:rPr lang="en-US" dirty="0"/>
              <a:t>La Causa RSC Surveys</a:t>
            </a:r>
          </a:p>
          <a:p>
            <a:endParaRPr lang="en-US" dirty="0"/>
          </a:p>
        </p:txBody>
      </p:sp>
    </p:spTree>
    <p:extLst>
      <p:ext uri="{BB962C8B-B14F-4D97-AF65-F5344CB8AC3E}">
        <p14:creationId xmlns:p14="http://schemas.microsoft.com/office/powerpoint/2010/main" val="1445258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Surveys Are Important</a:t>
            </a:r>
          </a:p>
        </p:txBody>
      </p:sp>
      <p:sp>
        <p:nvSpPr>
          <p:cNvPr id="3" name="Content Placeholder 2"/>
          <p:cNvSpPr>
            <a:spLocks noGrp="1"/>
          </p:cNvSpPr>
          <p:nvPr>
            <p:ph idx="1"/>
          </p:nvPr>
        </p:nvSpPr>
        <p:spPr/>
        <p:txBody>
          <a:bodyPr/>
          <a:lstStyle/>
          <a:p>
            <a:r>
              <a:rPr lang="en-US" dirty="0"/>
              <a:t>Surveys track the experience of clients in our program</a:t>
            </a:r>
          </a:p>
          <a:p>
            <a:r>
              <a:rPr lang="en-US" dirty="0"/>
              <a:t>Surveys help us make positive changes within our program to better serve our clients</a:t>
            </a:r>
          </a:p>
          <a:p>
            <a:r>
              <a:rPr lang="en-US" dirty="0"/>
              <a:t>Surveys allow us to track the overall success of our program. </a:t>
            </a:r>
          </a:p>
          <a:p>
            <a:r>
              <a:rPr lang="en-US" dirty="0"/>
              <a:t>Surveys allow clients to feel like they are being heard. </a:t>
            </a:r>
          </a:p>
        </p:txBody>
      </p:sp>
    </p:spTree>
    <p:extLst>
      <p:ext uri="{BB962C8B-B14F-4D97-AF65-F5344CB8AC3E}">
        <p14:creationId xmlns:p14="http://schemas.microsoft.com/office/powerpoint/2010/main" val="150431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Baseline</a:t>
            </a:r>
          </a:p>
        </p:txBody>
      </p:sp>
      <p:sp>
        <p:nvSpPr>
          <p:cNvPr id="3" name="Content Placeholder 2"/>
          <p:cNvSpPr>
            <a:spLocks noGrp="1"/>
          </p:cNvSpPr>
          <p:nvPr>
            <p:ph idx="1"/>
          </p:nvPr>
        </p:nvSpPr>
        <p:spPr/>
        <p:txBody>
          <a:bodyPr/>
          <a:lstStyle/>
          <a:p>
            <a:r>
              <a:rPr lang="en-US" dirty="0"/>
              <a:t>February 2021</a:t>
            </a:r>
          </a:p>
          <a:p>
            <a:r>
              <a:rPr lang="en-US" dirty="0"/>
              <a:t>Based on the population we serve, we needed to complete 41 surveys within 6 months. </a:t>
            </a:r>
          </a:p>
          <a:p>
            <a:r>
              <a:rPr lang="en-US" dirty="0"/>
              <a:t>We completed 3</a:t>
            </a:r>
          </a:p>
        </p:txBody>
      </p:sp>
    </p:spTree>
    <p:extLst>
      <p:ext uri="{BB962C8B-B14F-4D97-AF65-F5344CB8AC3E}">
        <p14:creationId xmlns:p14="http://schemas.microsoft.com/office/powerpoint/2010/main" val="219046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Implemented</a:t>
            </a:r>
          </a:p>
        </p:txBody>
      </p:sp>
      <p:sp>
        <p:nvSpPr>
          <p:cNvPr id="3" name="Content Placeholder 2"/>
          <p:cNvSpPr>
            <a:spLocks noGrp="1"/>
          </p:cNvSpPr>
          <p:nvPr>
            <p:ph idx="1"/>
          </p:nvPr>
        </p:nvSpPr>
        <p:spPr/>
        <p:txBody>
          <a:bodyPr>
            <a:normAutofit fontScale="92500" lnSpcReduction="10000"/>
          </a:bodyPr>
          <a:lstStyle/>
          <a:p>
            <a:r>
              <a:rPr lang="en-US" dirty="0"/>
              <a:t>When the list of client names were received each month, Lead RSC and Supervisor would email the names to each RSC.</a:t>
            </a:r>
          </a:p>
          <a:p>
            <a:r>
              <a:rPr lang="en-US" dirty="0"/>
              <a:t>We created a spreadsheet to track the surveys that were completed. </a:t>
            </a:r>
          </a:p>
          <a:p>
            <a:r>
              <a:rPr lang="en-US" dirty="0"/>
              <a:t>Supervisor also reviewed survey names with staff during weekly supervision.</a:t>
            </a:r>
          </a:p>
          <a:p>
            <a:r>
              <a:rPr lang="en-US" dirty="0"/>
              <a:t>A follow-up email reminder was sent out to RSC’s  to let them know which clients still needed to be completed prior to the end of the month. </a:t>
            </a:r>
          </a:p>
          <a:p>
            <a:r>
              <a:rPr lang="en-US" dirty="0"/>
              <a:t>We gave clients the choice of completing on their phones with a link, or completing a paper copy and then RSC or Program Coordinator would complete online. </a:t>
            </a:r>
          </a:p>
        </p:txBody>
      </p:sp>
    </p:spTree>
    <p:extLst>
      <p:ext uri="{BB962C8B-B14F-4D97-AF65-F5344CB8AC3E}">
        <p14:creationId xmlns:p14="http://schemas.microsoft.com/office/powerpoint/2010/main" val="391598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We Are Now</a:t>
            </a:r>
          </a:p>
        </p:txBody>
      </p:sp>
      <p:sp>
        <p:nvSpPr>
          <p:cNvPr id="3" name="Content Placeholder 2"/>
          <p:cNvSpPr>
            <a:spLocks noGrp="1"/>
          </p:cNvSpPr>
          <p:nvPr>
            <p:ph idx="1"/>
          </p:nvPr>
        </p:nvSpPr>
        <p:spPr/>
        <p:txBody>
          <a:bodyPr/>
          <a:lstStyle/>
          <a:p>
            <a:r>
              <a:rPr lang="en-US" dirty="0"/>
              <a:t>July 2021</a:t>
            </a:r>
          </a:p>
          <a:p>
            <a:r>
              <a:rPr lang="en-US" dirty="0"/>
              <a:t>Based on the population we serve, we needed to complete 48 surveys within 6 months. </a:t>
            </a:r>
          </a:p>
          <a:p>
            <a:r>
              <a:rPr lang="en-US" dirty="0"/>
              <a:t>We have completed 42</a:t>
            </a:r>
          </a:p>
          <a:p>
            <a:endParaRPr lang="en-US" dirty="0"/>
          </a:p>
          <a:p>
            <a:r>
              <a:rPr lang="en-US" dirty="0"/>
              <a:t>We learned that providing reminders to RSC’s helps them remember to complete and providing options to clients made it easier for them to complete.  Based on this outcome, we will continue to utilize these tools in the future. </a:t>
            </a:r>
          </a:p>
        </p:txBody>
      </p:sp>
    </p:spTree>
    <p:extLst>
      <p:ext uri="{BB962C8B-B14F-4D97-AF65-F5344CB8AC3E}">
        <p14:creationId xmlns:p14="http://schemas.microsoft.com/office/powerpoint/2010/main" val="103519786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142</TotalTime>
  <Words>257</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Berlin</vt:lpstr>
      <vt:lpstr>A Penny For Your Thoughts</vt:lpstr>
      <vt:lpstr>Why Surveys Are Important</vt:lpstr>
      <vt:lpstr>Our Baseline</vt:lpstr>
      <vt:lpstr>What We Implemented</vt:lpstr>
      <vt:lpstr>Where We Are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Penny For Your Thoughts</dc:title>
  <dc:creator>Pickus-Starr, Barbara</dc:creator>
  <cp:lastModifiedBy>Moebius, Amy</cp:lastModifiedBy>
  <cp:revision>6</cp:revision>
  <dcterms:created xsi:type="dcterms:W3CDTF">2021-08-25T18:12:22Z</dcterms:created>
  <dcterms:modified xsi:type="dcterms:W3CDTF">2021-09-13T18:29:59Z</dcterms:modified>
</cp:coreProperties>
</file>