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51" d="100"/>
          <a:sy n="51" d="100"/>
        </p:scale>
        <p:origin x="62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5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9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5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9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6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5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8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3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81CC2-637D-4B52-A8EB-EE7041A0E95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C1646-FAE4-4685-A3B9-6D42512E2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 &amp; S Clinical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0191" y="3952073"/>
            <a:ext cx="6400800" cy="1295400"/>
          </a:xfrm>
        </p:spPr>
        <p:txBody>
          <a:bodyPr/>
          <a:lstStyle/>
          <a:p>
            <a:r>
              <a:rPr lang="en-US" dirty="0"/>
              <a:t>Bounce Forward with Employee Wellness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4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Bounce Forward with Employee Wellness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survey was conducted at M &amp; S Clinical Services to ensure that employees were practicing self-care strategies during the COVID-19 pandemic.  The goal was to ensure that each employee was supported/felt supported in this effort to maintain safety and wellness within the work place.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 am able to effectively switch off from work to make time for rest</a:t>
            </a:r>
          </a:p>
          <a:p>
            <a:r>
              <a:rPr lang="en-US" dirty="0"/>
              <a:t>I know how and where to raise concerns I have in relation to my own or a colleague’s wellbeing during this time</a:t>
            </a:r>
          </a:p>
          <a:p>
            <a:r>
              <a:rPr lang="en-US" dirty="0"/>
              <a:t>We enjoy  a camaraderie and have found meaningful ways to stay connected as colleagues in the current environment</a:t>
            </a:r>
          </a:p>
          <a:p>
            <a:r>
              <a:rPr lang="en-US" dirty="0"/>
              <a:t>I can see how the work I am doing is making a positive difference at my company.</a:t>
            </a:r>
          </a:p>
          <a:p>
            <a:r>
              <a:rPr lang="en-US" dirty="0"/>
              <a:t>I generally feel positive towards work at my company</a:t>
            </a:r>
          </a:p>
          <a:p>
            <a:r>
              <a:rPr lang="en-US" dirty="0"/>
              <a:t>I feel productive at this time.</a:t>
            </a:r>
          </a:p>
          <a:p>
            <a:r>
              <a:rPr lang="en-US" dirty="0"/>
              <a:t>During these challenging times, I feel able to bounce back as quickly as I normally would.</a:t>
            </a:r>
          </a:p>
          <a:p>
            <a:r>
              <a:rPr lang="en-US" dirty="0"/>
              <a:t>Recently my stress levels have felt manageable.</a:t>
            </a:r>
          </a:p>
          <a:p>
            <a:r>
              <a:rPr lang="en-US" dirty="0"/>
              <a:t>My manager is checking in regularly enough with how I am doing.</a:t>
            </a:r>
          </a:p>
        </p:txBody>
      </p:sp>
    </p:spTree>
    <p:extLst>
      <p:ext uri="{BB962C8B-B14F-4D97-AF65-F5344CB8AC3E}">
        <p14:creationId xmlns:p14="http://schemas.microsoft.com/office/powerpoint/2010/main" val="28197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 Thursdays employees can work from home</a:t>
            </a:r>
          </a:p>
          <a:p>
            <a:r>
              <a:rPr lang="en-US" dirty="0"/>
              <a:t>Chairs and other physical comforts with regard to office supplies can be ordered for each employee that needs it.</a:t>
            </a:r>
          </a:p>
          <a:p>
            <a:r>
              <a:rPr lang="en-US" dirty="0"/>
              <a:t>Personal Days will be increased from 3 – 5per cycle of time allotment. (This is contingent on company finances as fee-for-services permits and revenue is available.)</a:t>
            </a:r>
          </a:p>
          <a:p>
            <a:r>
              <a:rPr lang="en-US" dirty="0"/>
              <a:t>Educational allowances for any classes/In-services  geared toward personal wellness.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5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One employee has been allowed to continuously work from home.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We have obtained chairs that are ergonomically sufficient for those employees who have requested.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Fee for Service/Revenue availability has not permitted M &amp; S to increase the number of personal days allotted; however, employees who need to come in later or leave earlier are allowed to do so without being penalized.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option is still open to have assistance with payment of classes or in-services for employee wellness.  This will be discussed as individual employees apprise of the desire to do so.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6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366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M &amp; S Clinical Services</vt:lpstr>
      <vt:lpstr>Bounce Forward with Employee Wellness</vt:lpstr>
      <vt:lpstr>Wellness Survey</vt:lpstr>
      <vt:lpstr>Survey Results</vt:lpstr>
      <vt:lpstr>Survey Outcome</vt:lpstr>
    </vt:vector>
  </TitlesOfParts>
  <Company>FIS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 &amp; S Clinical Services</dc:title>
  <dc:creator>Brenda King</dc:creator>
  <cp:lastModifiedBy>Moebius, Amy</cp:lastModifiedBy>
  <cp:revision>37</cp:revision>
  <dcterms:created xsi:type="dcterms:W3CDTF">2021-02-19T16:24:49Z</dcterms:created>
  <dcterms:modified xsi:type="dcterms:W3CDTF">2021-10-22T14:45:42Z</dcterms:modified>
</cp:coreProperties>
</file>