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4C4084"/>
    <a:srgbClr val="6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7E966-E590-9AB8-1115-954ECCFB8D33}" v="10" dt="2022-09-27T14:10:37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Pre-Project Survey</a:t>
            </a:r>
            <a:r>
              <a:rPr lang="en-US" baseline="0" dirty="0"/>
              <a:t> Results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Very Sastifed </c:v>
                </c:pt>
                <c:pt idx="1">
                  <c:v>Sastified </c:v>
                </c:pt>
                <c:pt idx="2">
                  <c:v>Neither satisfied nor dissatisfied </c:v>
                </c:pt>
                <c:pt idx="3">
                  <c:v>Dissatisfied</c:v>
                </c:pt>
                <c:pt idx="4">
                  <c:v>Very Dissatified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4-4F0E-8139-E3A4E25B0C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Environment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Very Sastifed </c:v>
                </c:pt>
                <c:pt idx="1">
                  <c:v>Sastified </c:v>
                </c:pt>
                <c:pt idx="2">
                  <c:v>Neither satisfied nor dissatisfied </c:v>
                </c:pt>
                <c:pt idx="3">
                  <c:v>Dissatisfied</c:v>
                </c:pt>
                <c:pt idx="4">
                  <c:v>Very Dissatified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4-4F0E-8139-E3A4E25B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2140687"/>
        <c:axId val="1852143567"/>
      </c:barChart>
      <c:catAx>
        <c:axId val="185214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143567"/>
        <c:crosses val="autoZero"/>
        <c:auto val="1"/>
        <c:lblAlgn val="ctr"/>
        <c:lblOffset val="100"/>
        <c:noMultiLvlLbl val="0"/>
      </c:catAx>
      <c:valAx>
        <c:axId val="18521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1406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Post-Project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129475102952101E-2"/>
          <c:y val="1.7460504768825318E-2"/>
          <c:w val="0.95890419014123951"/>
          <c:h val="0.7628784255847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Neither satisfied nor dissatisfied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A-460C-A416-25341DCD4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Environment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Neither satisfied nor dissatisfied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A-460C-A416-25341DCD4C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Improvements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Neither satisfied nor dissatisfied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A-460C-A416-25341DCD4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2594159"/>
        <c:axId val="2062596079"/>
      </c:barChart>
      <c:catAx>
        <c:axId val="206259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96079"/>
        <c:crosses val="autoZero"/>
        <c:auto val="1"/>
        <c:lblAlgn val="ctr"/>
        <c:lblOffset val="100"/>
        <c:noMultiLvlLbl val="0"/>
      </c:catAx>
      <c:valAx>
        <c:axId val="2062596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9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347A-986E-4293-8D88-C35F6099CA0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3960-8A47-4DAB-97BA-9ED06F45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SHANTEL. Moved from one location to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3960-8A47-4DAB-97BA-9ED06F452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SPENCER. Needed to gather more information, so the best way was to make up a survey and put it out in our lobby. May to June it was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3960-8A47-4DAB-97BA-9ED06F452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3960-8A47-4DAB-97BA-9ED06F452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63960-8A47-4DAB-97BA-9ED06F452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102D-C252-439C-833A-78DED4BC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691EF-DEF2-4EBF-BAA8-B2E754853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79BB-FE9E-4EEA-A410-DC1C3429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894DE-28FB-4B45-881D-41D64521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0AA96-6C40-40C1-BA0B-47166713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5D80-9FEB-4424-97EF-3D6995BB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31D2-5284-45B0-94B9-77384033A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49F7-8DAA-4597-94DA-4F85925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837E-BF25-4BCE-AE55-0A05A619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0B701-A54B-4DE3-9D32-275A6FE9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361E5-B5F2-41A5-BB03-777CB3020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661F3-474B-4BF0-9A2A-C8CAA7109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F68A0-907F-4815-A4D9-9B24CD3D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AC40-86EF-4D89-998E-C80848B6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DEE5-71CF-4759-B60F-8479FF4C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0F92-1B09-4EBA-8BCB-7BE15B07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57A3-4A6B-4407-A1FA-C86D2BAF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74D8-294A-4EAA-BB09-B7AD63A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C9404-E61C-4988-97E3-ABDA720F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230D-8759-4D3C-85B6-C1616C8E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7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8593-C8DB-4504-AF85-A6E90BB9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08B62-3914-4490-A51C-4C21D0F5B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B3AA-B335-4605-829C-E8967CC9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071E-51E4-428D-9C6B-746A8C92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2ABE-8441-41CE-BB98-9D1BFFAA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B027-47E4-44F3-9142-97D2E5A9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5954-6F82-4FC7-AF78-621AAE180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DFA89-BF12-4BF0-A4A9-31436079D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94E59-F555-48DA-B898-EA3C5A4B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93A71-6898-4EBB-8428-FE9D5FFF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6BE14-62BC-4626-9712-B3712F0F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84F3-0A36-434E-983B-CF44EDC2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2F7EF-79B7-4F30-847A-9DAFCBB0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5097F-509E-4E90-BF2A-858785A4E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C4F39-4EF2-46E2-8851-F308AC590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9E0B2-DF9E-4286-9776-4DC1CFAD2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D27E2-D586-40A8-8EAB-7D7C756B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C7E6F-6B91-4C49-8FFA-A91561D1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97268-3FE4-4425-87AA-07F06FD7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5B33-8A6E-4FC3-9F2C-99A25429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352A9-7FB5-40A2-AC59-BD737266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BD053-3FFD-4DD1-A6D3-46E1CA9A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247D8-DAD5-493B-A378-EB8AF3DD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B4E34-3787-4BD5-8150-F0BBC46B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55FA7-C7F5-474E-847D-24E16549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307AD-4497-4859-A24A-9C384D95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9F-3385-4916-B5A5-036CB578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B085-8838-4826-80AC-B6ADF642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95BB-10F3-438F-8DCE-8C6C5E6B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9AB64-CE76-40BF-ABA1-00CDB3F8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F741-466E-4923-921A-D1EA0169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82AF-0085-493A-BF23-71759B16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DE20-0EE4-4334-999F-00758F9B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FBD1B-DD10-4C29-AF4A-43ADA7350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FFAF-AFD9-48D2-BE9B-7481512B1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A701C-D034-4302-A594-93CC056A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8686-23DB-4ECB-983D-CD56927F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A7CEA-A9F1-4A04-BEFA-670A4A35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A2E5C-F13A-41BF-B1C8-40353AB4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496E-A29C-4EBD-8CC2-7024193B7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B4F-3B6F-49DF-8242-9F59E6734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0C20-2EBE-43B6-8B98-2F3CCFBC0F4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BF43-02E9-490D-85F8-E8DEB0FA1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EF880-5783-415E-A129-520B7A05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AF9A-D009-4DC1-A1C0-20D716D0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9" descr="cityscape&#10;">
            <a:extLst>
              <a:ext uri="{FF2B5EF4-FFF2-40B4-BE49-F238E27FC236}">
                <a16:creationId xmlns:a16="http://schemas.microsoft.com/office/drawing/2014/main" id="{16DC746D-9812-9418-1D5D-F363AB528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0585" y="743585"/>
            <a:ext cx="5370830" cy="5370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4025B4-DFA4-418C-9090-2DCF9BFE0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Verdana"/>
                <a:ea typeface="Verdana"/>
              </a:rPr>
              <a:t>More Resources, Less Hassle</a:t>
            </a:r>
            <a:endParaRPr lang="en-US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979B9-5192-4ADC-B9F8-19775E817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/>
              </a:rPr>
              <a:t>PRESENTATION BY: WHOLE HEALTH CLINICAL GROUP OF CFI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174C2FD-A5FD-1DDF-D146-22C5C9F94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" y="5715958"/>
            <a:ext cx="3957172" cy="11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8D7A-984B-133B-99D3-119E24906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69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improve available resources to our consumers and make our lobby more welcoming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A88EF-68BB-F029-459E-A2509202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Statement</a:t>
            </a:r>
          </a:p>
        </p:txBody>
      </p:sp>
      <p:pic>
        <p:nvPicPr>
          <p:cNvPr id="5" name="Picture Placeholder 10" descr="city skyline">
            <a:extLst>
              <a:ext uri="{FF2B5EF4-FFF2-40B4-BE49-F238E27FC236}">
                <a16:creationId xmlns:a16="http://schemas.microsoft.com/office/drawing/2014/main" id="{812B48AE-436F-5397-02BD-5C2FCCDC2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8024" y="2692037"/>
            <a:ext cx="5635952" cy="4165963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51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52C4-488F-BB7D-73A1-10A0F080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Pre-Project 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55FC-C2CE-AB95-286C-DBADCFDD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How satisfied are you with the current resources that Whole Health Clinical Group has available to you?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Neither satisfied nor 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satisfied are you with the clinic’s environment (how welcoming or inviting it is)? </a:t>
            </a:r>
            <a:endParaRPr lang="en-US" sz="22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Neither satisfied nor 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Dissatisfied 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3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13CE45-8F4F-ACFA-6678-B688E6770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334352"/>
              </p:ext>
            </p:extLst>
          </p:nvPr>
        </p:nvGraphicFramePr>
        <p:xfrm>
          <a:off x="1355075" y="429659"/>
          <a:ext cx="9683826" cy="574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6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9F13-1818-DCDE-AC00-2C248FBA7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74" y="911225"/>
            <a:ext cx="11082051" cy="4255686"/>
          </a:xfrm>
        </p:spPr>
        <p:txBody>
          <a:bodyPr>
            <a:normAutofit fontScale="6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Below is a list of different topics. Please circle the ones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that are most important to you.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Legal Services                                              Family Care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Substance Abuse/AODA                              Smoking cessation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Clothing resources                                       Food Pantries 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Household/hygiene product resources         Energy assistance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Roboto-Regular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Education &amp; job training                              Transportation 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Domestic violence resources                         Warming/cooling centers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Low-income housing                                     Therapy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Roboto-Regular"/>
              </a:rPr>
              <a:t> 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for pregnant women                     Homeless Shelters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Community Services (CCS) Program</a:t>
            </a:r>
            <a:endParaRPr lang="en-US" sz="2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1B10B-65D4-E4BC-EE25-2A9207A0782A}"/>
              </a:ext>
            </a:extLst>
          </p:cNvPr>
          <p:cNvSpPr txBox="1"/>
          <p:nvPr/>
        </p:nvSpPr>
        <p:spPr>
          <a:xfrm>
            <a:off x="306635" y="5946775"/>
            <a:ext cx="1157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***The top three requested were CCS brochures, food pantries, and transportation***</a:t>
            </a:r>
          </a:p>
        </p:txBody>
      </p:sp>
    </p:spTree>
    <p:extLst>
      <p:ext uri="{BB962C8B-B14F-4D97-AF65-F5344CB8AC3E}">
        <p14:creationId xmlns:p14="http://schemas.microsoft.com/office/powerpoint/2010/main" val="148502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58A4-1132-98B8-59D2-3FBB9518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Post-Project Survey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6E3-E430-3B49-720B-81711581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1454227"/>
            <a:ext cx="10747872" cy="4722736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How satisfied are you with the current resources that Whole Health Clinical Group has available to you?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Neither satisfied nor 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Dissatisfied </a:t>
            </a: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satisfied are you with the improvements in the clinic’s environment (how welcoming or inviting it is)?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Neither satisfied nor 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satisfied are you with the improvements in the clinic’s resources available? 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Neither satisfied nor 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PatrickHand-Regular"/>
              </a:rPr>
              <a:t>Very Dissatisfied </a:t>
            </a:r>
            <a:endParaRPr lang="en-US" sz="19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7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EE25066-C6DE-8236-1411-E80057834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962828"/>
              </p:ext>
            </p:extLst>
          </p:nvPr>
        </p:nvGraphicFramePr>
        <p:xfrm>
          <a:off x="683046" y="550844"/>
          <a:ext cx="10769814" cy="575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16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DFE3-8978-36A2-DC78-865C5C1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0A72-0C03-9806-45F8-0F8E2E4D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Hung motivational wall décor and improved aesthetics of environment 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Created a stimulation table with fidget sensory objects 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Received donation of winter hats and scarfs 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Placed coloring relaxation mandalas with colored pencils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Multiple decks of playing cards 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Whiteboard behind reception desk that lists the manager and case manager on duty for the current day </a:t>
            </a:r>
          </a:p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Hung a resource wall mount where the requested resources were displayed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014D-2197-08FC-8670-0E708C515D37}"/>
              </a:ext>
            </a:extLst>
          </p:cNvPr>
          <p:cNvSpPr txBox="1"/>
          <p:nvPr/>
        </p:nvSpPr>
        <p:spPr>
          <a:xfrm>
            <a:off x="179942" y="5711735"/>
            <a:ext cx="1183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have a consumer who comes to WHCG quarterly for an injection and typically he gets very anxious waiting for the nurse to come and get him, but yesterday I didn’t sense any anxiety or nervousness from him as he was able to distract himself with the art supplies. He really enjoyed them, so thank you!”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–a TCM case manager from APC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6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20CE9D8B04C4FA05141BF4727A958" ma:contentTypeVersion="13" ma:contentTypeDescription="Create a new document." ma:contentTypeScope="" ma:versionID="a4e9af74bd66bebac52c5a10befe07a0">
  <xsd:schema xmlns:xsd="http://www.w3.org/2001/XMLSchema" xmlns:xs="http://www.w3.org/2001/XMLSchema" xmlns:p="http://schemas.microsoft.com/office/2006/metadata/properties" xmlns:ns2="91fbb32b-f095-4d57-8fbb-ae86bc9f036d" xmlns:ns3="e3847ffa-3536-42e4-acc3-7e3cfbd5e164" targetNamespace="http://schemas.microsoft.com/office/2006/metadata/properties" ma:root="true" ma:fieldsID="d85434a4a7a5e63fba01d6029e058309" ns2:_="" ns3:_="">
    <xsd:import namespace="91fbb32b-f095-4d57-8fbb-ae86bc9f036d"/>
    <xsd:import namespace="e3847ffa-3536-42e4-acc3-7e3cfbd5e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bb32b-f095-4d57-8fbb-ae86bc9f0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47ffa-3536-42e4-acc3-7e3cfbd5e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847ffa-3536-42e4-acc3-7e3cfbd5e164">
      <UserInfo>
        <DisplayName>Chard, Kasey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0C501D-AFF5-4D1A-BF87-CD3672403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fbb32b-f095-4d57-8fbb-ae86bc9f036d"/>
    <ds:schemaRef ds:uri="e3847ffa-3536-42e4-acc3-7e3cfbd5e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EF0911-2A66-455F-B42E-39769B601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64F97-EBD9-4A3A-A43D-EC070468F770}">
  <ds:schemaRefs>
    <ds:schemaRef ds:uri="http://purl.org/dc/elements/1.1/"/>
    <ds:schemaRef ds:uri="e3847ffa-3536-42e4-acc3-7e3cfbd5e164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91fbb32b-f095-4d57-8fbb-ae86bc9f036d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8698</TotalTime>
  <Words>441</Words>
  <Application>Microsoft Office PowerPoint</Application>
  <PresentationFormat>Widescreen</PresentationFormat>
  <Paragraphs>74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Bookman Old Style</vt:lpstr>
      <vt:lpstr>Calibri</vt:lpstr>
      <vt:lpstr>Calibri Light</vt:lpstr>
      <vt:lpstr>Courier New</vt:lpstr>
      <vt:lpstr>Verdana</vt:lpstr>
      <vt:lpstr>Office Theme</vt:lpstr>
      <vt:lpstr>More Resources, Less Hassle</vt:lpstr>
      <vt:lpstr>Aim Statement</vt:lpstr>
      <vt:lpstr>Pre-Project Survey Questions</vt:lpstr>
      <vt:lpstr>PowerPoint Presentation</vt:lpstr>
      <vt:lpstr>PowerPoint Presentation</vt:lpstr>
      <vt:lpstr>Post-Project Survey Questions</vt:lpstr>
      <vt:lpstr>PowerPoint Presentation</vt:lpstr>
      <vt:lpstr>Project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Romano, Candace</dc:creator>
  <cp:lastModifiedBy>Moebius, Amy</cp:lastModifiedBy>
  <cp:revision>11</cp:revision>
  <dcterms:created xsi:type="dcterms:W3CDTF">2021-05-20T13:46:35Z</dcterms:created>
  <dcterms:modified xsi:type="dcterms:W3CDTF">2023-10-31T20:46:54Z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0x010100BBA20CE9D8B04C4FA05141BF4727A958</vt:lpwstr>
  </property>
</Properties>
</file>