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75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10/18/2022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1680754"/>
            <a:ext cx="8915399" cy="3096627"/>
          </a:xfrm>
        </p:spPr>
        <p:txBody>
          <a:bodyPr>
            <a:normAutofit fontScale="90000"/>
          </a:bodyPr>
          <a:lstStyle/>
          <a:p>
            <a:pPr algn="ctr"/>
            <a:r>
              <a:rPr lang="en-US" dirty="0"/>
              <a:t>Here an appointment, there an appointment, everywhere an appointment, appointment</a:t>
            </a:r>
          </a:p>
        </p:txBody>
      </p:sp>
      <p:sp>
        <p:nvSpPr>
          <p:cNvPr id="3" name="Subtitle 2"/>
          <p:cNvSpPr>
            <a:spLocks noGrp="1"/>
          </p:cNvSpPr>
          <p:nvPr>
            <p:ph type="subTitle" idx="1"/>
          </p:nvPr>
        </p:nvSpPr>
        <p:spPr/>
        <p:txBody>
          <a:bodyPr/>
          <a:lstStyle/>
          <a:p>
            <a:endParaRPr lang="en-US"/>
          </a:p>
        </p:txBody>
      </p:sp>
      <p:pic>
        <p:nvPicPr>
          <p:cNvPr id="4" name="Picture 3" descr="Landscape of the farm with mountains behind in Oregon image - Fre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4916" y="4777379"/>
            <a:ext cx="3297084" cy="2180770"/>
          </a:xfrm>
          <a:prstGeom prst="rect">
            <a:avLst/>
          </a:prstGeom>
        </p:spPr>
      </p:pic>
    </p:spTree>
    <p:extLst>
      <p:ext uri="{BB962C8B-B14F-4D97-AF65-F5344CB8AC3E}">
        <p14:creationId xmlns:p14="http://schemas.microsoft.com/office/powerpoint/2010/main" val="59558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1378861"/>
          </a:xfrm>
        </p:spPr>
        <p:txBody>
          <a:bodyPr>
            <a:normAutofit/>
          </a:bodyPr>
          <a:lstStyle/>
          <a:p>
            <a:r>
              <a:rPr lang="en-US" sz="6600" dirty="0"/>
              <a:t>AIM</a:t>
            </a:r>
          </a:p>
        </p:txBody>
      </p:sp>
      <p:pic>
        <p:nvPicPr>
          <p:cNvPr id="4" name="Content Placeholder 3" descr="301 Moved Permanentl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7805" y="0"/>
            <a:ext cx="2604907" cy="2586446"/>
          </a:xfrm>
        </p:spPr>
      </p:pic>
      <p:sp>
        <p:nvSpPr>
          <p:cNvPr id="5" name="TextBox 4"/>
          <p:cNvSpPr txBox="1"/>
          <p:nvPr/>
        </p:nvSpPr>
        <p:spPr>
          <a:xfrm>
            <a:off x="1776548" y="3025889"/>
            <a:ext cx="9849394" cy="3046988"/>
          </a:xfrm>
          <a:prstGeom prst="rect">
            <a:avLst/>
          </a:prstGeom>
          <a:noFill/>
        </p:spPr>
        <p:txBody>
          <a:bodyPr wrap="square" rtlCol="0">
            <a:spAutoFit/>
          </a:bodyPr>
          <a:lstStyle/>
          <a:p>
            <a:r>
              <a:rPr lang="en-US" sz="3200" dirty="0"/>
              <a:t>The Change team, Charmaine, Amy, JoNeesha, Sara, Belinda, Kari and Pat wanted to see if the clients were getting the appointment times they needed. With more people returning to work would we need to open more evenings appointments?   </a:t>
            </a:r>
          </a:p>
        </p:txBody>
      </p:sp>
    </p:spTree>
    <p:extLst>
      <p:ext uri="{BB962C8B-B14F-4D97-AF65-F5344CB8AC3E}">
        <p14:creationId xmlns:p14="http://schemas.microsoft.com/office/powerpoint/2010/main" val="320172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Measure</a:t>
            </a:r>
          </a:p>
        </p:txBody>
      </p:sp>
      <p:pic>
        <p:nvPicPr>
          <p:cNvPr id="4" name="Content Placeholder 3" descr="Free stock photo of animal, farm, Foa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30788" y="15875"/>
            <a:ext cx="3161211" cy="2988582"/>
          </a:xfrm>
        </p:spPr>
      </p:pic>
      <p:sp>
        <p:nvSpPr>
          <p:cNvPr id="5" name="TextBox 4"/>
          <p:cNvSpPr txBox="1"/>
          <p:nvPr/>
        </p:nvSpPr>
        <p:spPr>
          <a:xfrm>
            <a:off x="2116183" y="3004457"/>
            <a:ext cx="8961120" cy="3108543"/>
          </a:xfrm>
          <a:prstGeom prst="rect">
            <a:avLst/>
          </a:prstGeom>
          <a:noFill/>
        </p:spPr>
        <p:txBody>
          <a:bodyPr wrap="square" rtlCol="0">
            <a:spAutoFit/>
          </a:bodyPr>
          <a:lstStyle/>
          <a:p>
            <a:r>
              <a:rPr lang="en-US" sz="2800" dirty="0"/>
              <a:t>When a client called to schedule an appointment we used a very scientific technique to collect the data.  We used hash tags on a piece of paper. We had the day broken down from 9:00am  to 12:00pm, 12:00pm to 4:00pm and 4:00pm to 7:00pm.  We collected the data from July 1, 2022 to July 31, 2022</a:t>
            </a:r>
          </a:p>
        </p:txBody>
      </p:sp>
    </p:spTree>
    <p:extLst>
      <p:ext uri="{BB962C8B-B14F-4D97-AF65-F5344CB8AC3E}">
        <p14:creationId xmlns:p14="http://schemas.microsoft.com/office/powerpoint/2010/main" val="124810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Results</a:t>
            </a:r>
          </a:p>
        </p:txBody>
      </p:sp>
      <p:pic>
        <p:nvPicPr>
          <p:cNvPr id="4" name="Content Placeholder 3" descr="Baby Calf | This gem was born outside on a nice May morning.… | Flick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9500" y="0"/>
            <a:ext cx="4762500" cy="3162300"/>
          </a:xfrm>
        </p:spPr>
      </p:pic>
      <p:sp>
        <p:nvSpPr>
          <p:cNvPr id="5" name="TextBox 4"/>
          <p:cNvSpPr txBox="1"/>
          <p:nvPr/>
        </p:nvSpPr>
        <p:spPr>
          <a:xfrm>
            <a:off x="2264229" y="3901441"/>
            <a:ext cx="9170125" cy="2677656"/>
          </a:xfrm>
          <a:prstGeom prst="rect">
            <a:avLst/>
          </a:prstGeom>
          <a:noFill/>
        </p:spPr>
        <p:txBody>
          <a:bodyPr wrap="square" rtlCol="0">
            <a:spAutoFit/>
          </a:bodyPr>
          <a:lstStyle/>
          <a:p>
            <a:r>
              <a:rPr lang="en-US" sz="2800" dirty="0"/>
              <a:t>The results are in, In the category of 9:00am to 12:00 pm 44.1% of the clients preferred this time frame.  In the category of  12:00pm to 4:00pm 44.2% of the clients preferred this time frame 12 to 4 and in the final category of 4:00 pm to 7:00pm  9.5% of the clients preferred this time frame. </a:t>
            </a:r>
          </a:p>
        </p:txBody>
      </p:sp>
    </p:spTree>
    <p:extLst>
      <p:ext uri="{BB962C8B-B14F-4D97-AF65-F5344CB8AC3E}">
        <p14:creationId xmlns:p14="http://schemas.microsoft.com/office/powerpoint/2010/main" val="106743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Abandon </a:t>
            </a:r>
            <a:r>
              <a:rPr lang="en-US" dirty="0"/>
              <a:t> </a:t>
            </a:r>
          </a:p>
        </p:txBody>
      </p:sp>
      <p:pic>
        <p:nvPicPr>
          <p:cNvPr id="4" name="Content Placeholder 3" descr="FSLOVENGLISH: FARM ANIMA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7954" y="15875"/>
            <a:ext cx="6244046" cy="3223714"/>
          </a:xfrm>
        </p:spPr>
      </p:pic>
      <p:sp>
        <p:nvSpPr>
          <p:cNvPr id="5" name="TextBox 4"/>
          <p:cNvSpPr txBox="1"/>
          <p:nvPr/>
        </p:nvSpPr>
        <p:spPr>
          <a:xfrm>
            <a:off x="2725783" y="3587931"/>
            <a:ext cx="8708571" cy="2677656"/>
          </a:xfrm>
          <a:prstGeom prst="rect">
            <a:avLst/>
          </a:prstGeom>
          <a:noFill/>
        </p:spPr>
        <p:txBody>
          <a:bodyPr wrap="square" rtlCol="0">
            <a:spAutoFit/>
          </a:bodyPr>
          <a:lstStyle/>
          <a:p>
            <a:r>
              <a:rPr lang="en-US" sz="2400" dirty="0"/>
              <a:t>The judges have been in discussions for a long time.  </a:t>
            </a:r>
          </a:p>
          <a:p>
            <a:r>
              <a:rPr lang="en-US" sz="2400" dirty="0"/>
              <a:t>Wait they have a decision.</a:t>
            </a:r>
          </a:p>
          <a:p>
            <a:r>
              <a:rPr lang="en-US" sz="2400" dirty="0"/>
              <a:t> </a:t>
            </a:r>
          </a:p>
          <a:p>
            <a:r>
              <a:rPr lang="en-US" sz="2400" dirty="0"/>
              <a:t>EVERYONE GETS A BLUE RIBBION.</a:t>
            </a:r>
          </a:p>
          <a:p>
            <a:r>
              <a:rPr lang="en-US" sz="2400" dirty="0"/>
              <a:t>  </a:t>
            </a:r>
          </a:p>
          <a:p>
            <a:r>
              <a:rPr lang="en-US" sz="2400" dirty="0"/>
              <a:t>Due to being able to offer telephonic assessments, evenings are not being request more for appointments.     </a:t>
            </a:r>
          </a:p>
        </p:txBody>
      </p:sp>
    </p:spTree>
    <p:extLst>
      <p:ext uri="{BB962C8B-B14F-4D97-AF65-F5344CB8AC3E}">
        <p14:creationId xmlns:p14="http://schemas.microsoft.com/office/powerpoint/2010/main" val="196684359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421</TotalTime>
  <Words>230</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 3</vt:lpstr>
      <vt:lpstr>Wisp</vt:lpstr>
      <vt:lpstr>Here an appointment, there an appointment, everywhere an appointment, appointment</vt:lpstr>
      <vt:lpstr>AIM</vt:lpstr>
      <vt:lpstr>Measure</vt:lpstr>
      <vt:lpstr>Results</vt:lpstr>
      <vt:lpstr>Abandon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Risk Assessment Training</dc:title>
  <dc:creator>Gutierrez, Patricia</dc:creator>
  <cp:lastModifiedBy>Moebius, Amy</cp:lastModifiedBy>
  <cp:revision>11</cp:revision>
  <dcterms:created xsi:type="dcterms:W3CDTF">2022-05-10T17:41:35Z</dcterms:created>
  <dcterms:modified xsi:type="dcterms:W3CDTF">2022-10-18T19:35:08Z</dcterms:modified>
</cp:coreProperties>
</file>