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5" r:id="rId3"/>
    <p:sldId id="263" r:id="rId4"/>
    <p:sldId id="25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1" autoAdjust="0"/>
    <p:restoredTop sz="77908" autoAdjust="0"/>
  </p:normalViewPr>
  <p:slideViewPr>
    <p:cSldViewPr snapToGrid="0">
      <p:cViewPr varScale="1">
        <p:scale>
          <a:sx n="43" d="100"/>
          <a:sy n="43" d="100"/>
        </p:scale>
        <p:origin x="118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referred to IPS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June</c:v>
                </c:pt>
                <c:pt idx="1">
                  <c:v>July </c:v>
                </c:pt>
                <c:pt idx="2">
                  <c:v>August </c:v>
                </c:pt>
                <c:pt idx="3">
                  <c:v>September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17.600000000000001</c:v>
                </c:pt>
                <c:pt idx="2">
                  <c:v>18</c:v>
                </c:pt>
                <c:pt idx="3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8-4C68-BDC6-01A244F2A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2873935"/>
        <c:axId val="1094538303"/>
      </c:barChart>
      <c:catAx>
        <c:axId val="1092873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538303"/>
        <c:crosses val="autoZero"/>
        <c:auto val="1"/>
        <c:lblAlgn val="ctr"/>
        <c:lblOffset val="100"/>
        <c:noMultiLvlLbl val="0"/>
      </c:catAx>
      <c:valAx>
        <c:axId val="10945383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873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145822397200349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% referred to IPS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Sheet1!$A$8:$A$10</c:f>
              <c:strCache>
                <c:ptCount val="3"/>
                <c:pt idx="0">
                  <c:v>Quarter 1</c:v>
                </c:pt>
                <c:pt idx="1">
                  <c:v>Quarter 2</c:v>
                </c:pt>
                <c:pt idx="2">
                  <c:v>Quarter 3</c:v>
                </c:pt>
              </c:strCache>
            </c:strRef>
          </c:cat>
          <c:val>
            <c:numRef>
              <c:f>Sheet1!$B$8:$B$10</c:f>
              <c:numCache>
                <c:formatCode>General</c:formatCode>
                <c:ptCount val="3"/>
                <c:pt idx="0">
                  <c:v>17.5</c:v>
                </c:pt>
                <c:pt idx="1">
                  <c:v>17.7</c:v>
                </c:pt>
                <c:pt idx="2">
                  <c:v>18.399999999999999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27-4C4D-88C5-BCFFAFC37E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6521775"/>
        <c:axId val="1094534975"/>
      </c:barChart>
      <c:catAx>
        <c:axId val="926521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534975"/>
        <c:crosses val="autoZero"/>
        <c:auto val="1"/>
        <c:lblAlgn val="ctr"/>
        <c:lblOffset val="100"/>
        <c:noMultiLvlLbl val="0"/>
      </c:catAx>
      <c:valAx>
        <c:axId val="1094534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521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F2DD8-2C00-4366-BAA4-200BED2D975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E1B93-7B98-4381-83A4-0FB795474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9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1B93-7B98-4381-83A4-0FB7954743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8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1B93-7B98-4381-83A4-0FB7954743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3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Prevents – criminal involvement, frequent hospitalizations, dying early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1B93-7B98-4381-83A4-0FB7954743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Details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1B93-7B98-4381-83A4-0FB7954743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44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Did not take out those that were not of age with this data </a:t>
            </a:r>
          </a:p>
          <a:p>
            <a:r>
              <a:rPr lang="en-US" dirty="0"/>
              <a:t>We say a small increase but not significate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1B93-7B98-4381-83A4-0FB7954743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67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E1B93-7B98-4381-83A4-0FB7954743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0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D3136-5398-4490-9239-5458597FA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C259A-4CA6-4E79-A738-CD9D84254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5FEE1-92C6-4464-8876-303513F9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899FA-E778-47D9-8DB1-5B9EF186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621BC-8A76-4CF6-B8B2-9E3F82BFF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9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75C5-BB4F-4276-A73C-39731F580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F2E1F-A6E1-402E-B4E7-F4A78E8A1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4C29-2ABA-44B2-B923-EB396BF0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67EBF-37B5-4696-B1E2-D5FFC012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9196E-B313-4EDB-942C-47CFB28D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EFD16B-C5B0-4A20-8EF7-991E25C1E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EDB20-D74C-4AA0-A212-BED13D852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03B96-8F68-45D4-BE6D-752FE7EF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0377E-CC66-485C-8BD4-1A333FDA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0EBD7-5F32-4DDF-8C48-DBE1732E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2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968A0-586E-4D6E-9A70-DF4694155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83B80-E412-4342-94B6-328D0A20B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6B6C1-DB2C-4316-B7B9-6D4D6A15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5A438-945D-4B36-A168-2010CF8A3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C8690-ED53-41EB-90B5-4186F215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0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4B61-0FB1-4ACC-9653-76F042FC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E4DDC-BA66-48F9-B8A1-966CBAAC1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87EBB-F1A0-44A7-A7D3-8DA3099FC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A8F99-A51E-4C03-8AA9-56F1D37E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945E2-3693-4142-AD78-1D222251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BBFC-3F2B-4F95-B0B0-545DAA62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6B70D-CA10-4E5E-9283-C78B40758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68622-8439-4D6A-A586-FC272D63F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3FF55-43F5-41B5-AD21-6706F275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CADAF-282A-4559-B9DA-3D2176E14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2628D-CB78-4E7C-8E77-22FF90DB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5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441C-7208-4A6A-A2A4-178F7178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185CD-6C49-44E1-B9A7-A1338E5B7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80CEB-876D-4296-9586-9B0934FE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30418-7FDA-4D2D-BCBC-752F09141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AEDA5-AD96-4AB1-B02A-9DA279502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94CA67-CCFE-453C-B66F-7A356488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18B49F-43F8-42FF-898A-3EB6486F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93E068-76E2-472B-889C-BF56FE79A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C8710-8CB3-4C13-A6D8-89C2BAB6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47C57-9909-439F-8CF1-3877DACC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140ECD-6255-417E-89B5-CF36E466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0ACF0-047C-4DD0-BEB3-BE0A5E33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1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EE856-EE7E-4015-90C8-36E0AEA6D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D4C40-DA02-4B87-82BA-60942295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D9D1E-8486-44E7-A255-B761553F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2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6212C-C083-4241-AD10-3A2384DE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5041E-C823-478D-994A-39DFD569D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D4184-ADF4-4D74-B326-587F363BF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342D5-48BB-44BC-9683-C0ADD7E3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6D9B8-17A8-46B7-8CEC-0914B8A11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D6667-387B-4C4D-A0C9-230FA81FF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2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6BC1-B621-4814-95D0-74B60D8E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BB0C5-EA90-4EE7-BD43-4018A7BD8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EB68F-E120-4D75-B5DB-738EE4DFB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896EB-38C9-4F69-9640-EF229A7E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28BBC-6C2E-4C71-932B-9918F440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2A296-9E0A-43BA-B827-02ADBE28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94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1356A-06EF-4D69-B4B9-FD8111C0A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E24EA-8040-423F-AFA7-DDA36D93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760BD-7190-4899-948D-FD37370B1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4A80D-5D7E-4CB3-B813-D66FC5A0FF7A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AAB2E-29B7-4637-81ED-1860BB994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E1588-FC5E-4881-B3F0-AF453D1AB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AC63-E507-4103-A772-C500E829A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8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4C42D-5B2F-4541-A086-839B749E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E3: Engage, Empower, Employ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D162A7-ACC0-47DC-8EFF-8868FE0456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"/>
          <a:stretch/>
        </p:blipFill>
        <p:spPr>
          <a:xfrm>
            <a:off x="643467" y="2236570"/>
            <a:ext cx="10905066" cy="32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7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he Human Resources Business Partner's Role and Responsibilites">
            <a:extLst>
              <a:ext uri="{FF2B5EF4-FFF2-40B4-BE49-F238E27FC236}">
                <a16:creationId xmlns:a16="http://schemas.microsoft.com/office/drawing/2014/main" id="{C61E824E-1623-448B-A923-BFEF8DEE32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9091" r="685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4C42D-5B2F-4541-A086-839B749E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Aim: To increase engagement in IPS services by youth and adults by 10% 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0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CA84D-3B25-4F77-8BFD-A9431AE42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793" y="1441938"/>
            <a:ext cx="7616414" cy="3974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Why is it important?</a:t>
            </a:r>
            <a:br>
              <a:rPr lang="en-US" sz="49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Employment is a Prevention Intervention 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 Employment as an intervention focuses on a full life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 General data shows that there are cost saving in treatment/services when someone is employed 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 Employment offers purpose, identity, hope, social contacts and can be a key to recovery </a:t>
            </a:r>
            <a:br>
              <a:rPr lang="en-US" sz="3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sz="3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AutoShape 12">
            <a:extLst>
              <a:ext uri="{FF2B5EF4-FFF2-40B4-BE49-F238E27FC236}">
                <a16:creationId xmlns:a16="http://schemas.microsoft.com/office/drawing/2014/main" id="{A240E3DB-6283-40E4-89D5-C7CAF8802C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3051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28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12600-1037-4BDF-AC33-AC9464EF95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5" b="7715"/>
          <a:stretch/>
        </p:blipFill>
        <p:spPr>
          <a:xfrm>
            <a:off x="20" y="0"/>
            <a:ext cx="6991376" cy="4754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745A13-C5AE-43BC-8AC7-BF9A0ACD382E}"/>
              </a:ext>
            </a:extLst>
          </p:cNvPr>
          <p:cNvSpPr txBox="1"/>
          <p:nvPr/>
        </p:nvSpPr>
        <p:spPr>
          <a:xfrm>
            <a:off x="7223760" y="1304866"/>
            <a:ext cx="47548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IPS Informational Video: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Talked with Care Coordination Teams to gather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Development a 3 minutes PowerPoint and speaking points to be recorded.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Recorded and uploaded to YouTube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Share out via email to all the Care Coordination Teams.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Care Coordination  teams shared with the consumer they were working with.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DADC7-8F66-445F-9BDC-C4A87E636F28}"/>
              </a:ext>
            </a:extLst>
          </p:cNvPr>
          <p:cNvSpPr txBox="1"/>
          <p:nvPr/>
        </p:nvSpPr>
        <p:spPr>
          <a:xfrm>
            <a:off x="480060" y="5004762"/>
            <a:ext cx="1085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Changes that were tested: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communication about the video with the Career Coordinators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Requested that the video get shared at RTM with anyone that may be of working 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Shared the video with those attending the QA meetings </a:t>
            </a:r>
          </a:p>
        </p:txBody>
      </p:sp>
    </p:spTree>
    <p:extLst>
      <p:ext uri="{BB962C8B-B14F-4D97-AF65-F5344CB8AC3E}">
        <p14:creationId xmlns:p14="http://schemas.microsoft.com/office/powerpoint/2010/main" val="286948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4C42D-5B2F-4541-A086-839B749E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Collection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20BC0F6-34D1-4709-B60C-38F702966F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209817"/>
              </p:ext>
            </p:extLst>
          </p:nvPr>
        </p:nvGraphicFramePr>
        <p:xfrm>
          <a:off x="618220" y="1897016"/>
          <a:ext cx="5543774" cy="358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1A0E4D1-D8D7-41D7-801D-DEC7F4802C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111515"/>
              </p:ext>
            </p:extLst>
          </p:nvPr>
        </p:nvGraphicFramePr>
        <p:xfrm>
          <a:off x="6845451" y="1897016"/>
          <a:ext cx="5020234" cy="358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931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4C42D-5B2F-4541-A086-839B749E0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Impact – What did we learn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EE5F3-9A4A-4518-BA47-3A6A7CA86235}"/>
              </a:ext>
            </a:extLst>
          </p:cNvPr>
          <p:cNvSpPr txBox="1"/>
          <p:nvPr/>
        </p:nvSpPr>
        <p:spPr>
          <a:xfrm>
            <a:off x="1452282" y="1957892"/>
            <a:ext cx="93053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CC shared that they liked having this tool to share with consumer on the spot.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visual is a positive method for some to learn about the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need more time to determine the true impact.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method of sharing out the video was not as smooth as intended.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video is still not is the easiest format to be able to share easily.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Continue using but modify the video and share in IPS 101</a:t>
            </a:r>
          </a:p>
        </p:txBody>
      </p:sp>
    </p:spTree>
    <p:extLst>
      <p:ext uri="{BB962C8B-B14F-4D97-AF65-F5344CB8AC3E}">
        <p14:creationId xmlns:p14="http://schemas.microsoft.com/office/powerpoint/2010/main" val="221571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310</Words>
  <Application>Microsoft Office PowerPoint</Application>
  <PresentationFormat>Widescreen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E3: Engage, Empower, Employ</vt:lpstr>
      <vt:lpstr>Aim: To increase engagement in IPS services by youth and adults by 10% </vt:lpstr>
      <vt:lpstr>Why is it important?   - Employment is a Prevention Intervention   - Employment as an intervention focuses on a full life  - General data shows that there are cost saving in treatment/services when someone is employed   - Employment offers purpose, identity, hope, social contacts and can be a key to recovery  </vt:lpstr>
      <vt:lpstr>PowerPoint Presentation</vt:lpstr>
      <vt:lpstr>Data Collection</vt:lpstr>
      <vt:lpstr>Impact – What did we learn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Lohmann, Beth</dc:creator>
  <cp:lastModifiedBy>Moebius, Amy</cp:lastModifiedBy>
  <cp:revision>22</cp:revision>
  <dcterms:created xsi:type="dcterms:W3CDTF">2021-05-06T16:31:04Z</dcterms:created>
  <dcterms:modified xsi:type="dcterms:W3CDTF">2021-10-26T16:11:08Z</dcterms:modified>
</cp:coreProperties>
</file>