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CE6D0-55A3-480E-A705-C815EFECF12F}" v="101" dt="2022-10-18T18:11:13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5A8B1-F7D1-41A1-9DD3-16B7B2E50CC9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74F182-183D-42DD-82CC-A0A66367DE58}">
      <dgm:prSet/>
      <dgm:spPr/>
      <dgm:t>
        <a:bodyPr/>
        <a:lstStyle/>
        <a:p>
          <a:r>
            <a:rPr lang="en-US"/>
            <a:t>Finalize</a:t>
          </a:r>
        </a:p>
      </dgm:t>
    </dgm:pt>
    <dgm:pt modelId="{22B83880-4013-443E-863C-E365E9BCAFAE}" type="parTrans" cxnId="{127C53A2-465D-40F8-9A43-4EDA51513949}">
      <dgm:prSet/>
      <dgm:spPr/>
      <dgm:t>
        <a:bodyPr/>
        <a:lstStyle/>
        <a:p>
          <a:endParaRPr lang="en-US"/>
        </a:p>
      </dgm:t>
    </dgm:pt>
    <dgm:pt modelId="{AB13E92B-E1FF-49BA-BAC2-9892815A6D27}" type="sibTrans" cxnId="{127C53A2-465D-40F8-9A43-4EDA51513949}">
      <dgm:prSet/>
      <dgm:spPr/>
      <dgm:t>
        <a:bodyPr/>
        <a:lstStyle/>
        <a:p>
          <a:endParaRPr lang="en-US"/>
        </a:p>
      </dgm:t>
    </dgm:pt>
    <dgm:pt modelId="{5179C6D6-15DD-42DB-B464-63DAD9EB8217}">
      <dgm:prSet/>
      <dgm:spPr/>
      <dgm:t>
        <a:bodyPr/>
        <a:lstStyle/>
        <a:p>
          <a:r>
            <a:rPr lang="en-US"/>
            <a:t>Finalize resource guide </a:t>
          </a:r>
        </a:p>
      </dgm:t>
    </dgm:pt>
    <dgm:pt modelId="{AB28B2B2-0ADF-4B54-8654-BA8F5AF33079}" type="parTrans" cxnId="{08F19CEA-55E8-44D3-847B-48647829F68C}">
      <dgm:prSet/>
      <dgm:spPr/>
      <dgm:t>
        <a:bodyPr/>
        <a:lstStyle/>
        <a:p>
          <a:endParaRPr lang="en-US"/>
        </a:p>
      </dgm:t>
    </dgm:pt>
    <dgm:pt modelId="{688E691E-31CD-48E6-B4F5-C89C54F25D01}" type="sibTrans" cxnId="{08F19CEA-55E8-44D3-847B-48647829F68C}">
      <dgm:prSet/>
      <dgm:spPr/>
      <dgm:t>
        <a:bodyPr/>
        <a:lstStyle/>
        <a:p>
          <a:endParaRPr lang="en-US"/>
        </a:p>
      </dgm:t>
    </dgm:pt>
    <dgm:pt modelId="{75774E2F-FBCA-442A-9AA3-2661941C0F92}">
      <dgm:prSet/>
      <dgm:spPr/>
      <dgm:t>
        <a:bodyPr/>
        <a:lstStyle/>
        <a:p>
          <a:r>
            <a:rPr lang="en-US"/>
            <a:t>Print</a:t>
          </a:r>
        </a:p>
      </dgm:t>
    </dgm:pt>
    <dgm:pt modelId="{B33036F7-3D77-4356-A3E8-420FB7ED8686}" type="parTrans" cxnId="{E4EB9422-EF77-432B-86C9-21D547FD08E3}">
      <dgm:prSet/>
      <dgm:spPr/>
      <dgm:t>
        <a:bodyPr/>
        <a:lstStyle/>
        <a:p>
          <a:endParaRPr lang="en-US"/>
        </a:p>
      </dgm:t>
    </dgm:pt>
    <dgm:pt modelId="{867FC2F9-CC2A-49B9-B31A-51F239289DEF}" type="sibTrans" cxnId="{E4EB9422-EF77-432B-86C9-21D547FD08E3}">
      <dgm:prSet/>
      <dgm:spPr/>
      <dgm:t>
        <a:bodyPr/>
        <a:lstStyle/>
        <a:p>
          <a:endParaRPr lang="en-US"/>
        </a:p>
      </dgm:t>
    </dgm:pt>
    <dgm:pt modelId="{9DC93BCD-D50F-42A2-900D-868B42D1382C}">
      <dgm:prSet/>
      <dgm:spPr/>
      <dgm:t>
        <a:bodyPr/>
        <a:lstStyle/>
        <a:p>
          <a:r>
            <a:rPr lang="en-US"/>
            <a:t>Print resource guide </a:t>
          </a:r>
        </a:p>
      </dgm:t>
    </dgm:pt>
    <dgm:pt modelId="{A4B25227-6DF3-474D-8647-D9384D967DC8}" type="parTrans" cxnId="{6F3ADD3A-CEED-4170-B726-DD033A34B402}">
      <dgm:prSet/>
      <dgm:spPr/>
      <dgm:t>
        <a:bodyPr/>
        <a:lstStyle/>
        <a:p>
          <a:endParaRPr lang="en-US"/>
        </a:p>
      </dgm:t>
    </dgm:pt>
    <dgm:pt modelId="{F9735BAE-79B2-4D4C-A0CD-6CCF0E52050C}" type="sibTrans" cxnId="{6F3ADD3A-CEED-4170-B726-DD033A34B402}">
      <dgm:prSet/>
      <dgm:spPr/>
      <dgm:t>
        <a:bodyPr/>
        <a:lstStyle/>
        <a:p>
          <a:endParaRPr lang="en-US"/>
        </a:p>
      </dgm:t>
    </dgm:pt>
    <dgm:pt modelId="{8A29DFED-07F3-45F2-A936-AFC39EF79C8F}">
      <dgm:prSet/>
      <dgm:spPr/>
      <dgm:t>
        <a:bodyPr/>
        <a:lstStyle/>
        <a:p>
          <a:r>
            <a:rPr lang="en-US"/>
            <a:t>Distribute</a:t>
          </a:r>
        </a:p>
      </dgm:t>
    </dgm:pt>
    <dgm:pt modelId="{06475B9D-807A-4950-9FED-9BC3003B6DAB}" type="parTrans" cxnId="{5D148C5D-4B05-426B-9FD1-7207FD7AD23B}">
      <dgm:prSet/>
      <dgm:spPr/>
      <dgm:t>
        <a:bodyPr/>
        <a:lstStyle/>
        <a:p>
          <a:endParaRPr lang="en-US"/>
        </a:p>
      </dgm:t>
    </dgm:pt>
    <dgm:pt modelId="{65638312-8792-4D56-8498-D9518A4600B0}" type="sibTrans" cxnId="{5D148C5D-4B05-426B-9FD1-7207FD7AD23B}">
      <dgm:prSet/>
      <dgm:spPr/>
      <dgm:t>
        <a:bodyPr/>
        <a:lstStyle/>
        <a:p>
          <a:endParaRPr lang="en-US"/>
        </a:p>
      </dgm:t>
    </dgm:pt>
    <dgm:pt modelId="{424A40EA-7676-4677-AA0B-01723A534B82}">
      <dgm:prSet/>
      <dgm:spPr/>
      <dgm:t>
        <a:bodyPr/>
        <a:lstStyle/>
        <a:p>
          <a:r>
            <a:rPr lang="en-US"/>
            <a:t>Distribute to consumers </a:t>
          </a:r>
        </a:p>
      </dgm:t>
    </dgm:pt>
    <dgm:pt modelId="{83E28A3F-B0A8-439D-8332-9FC3803EAE22}" type="parTrans" cxnId="{2B010090-4022-4404-AA12-CA2B72488464}">
      <dgm:prSet/>
      <dgm:spPr/>
      <dgm:t>
        <a:bodyPr/>
        <a:lstStyle/>
        <a:p>
          <a:endParaRPr lang="en-US"/>
        </a:p>
      </dgm:t>
    </dgm:pt>
    <dgm:pt modelId="{64E35DF4-0F7D-4448-997D-534A1CB3B045}" type="sibTrans" cxnId="{2B010090-4022-4404-AA12-CA2B72488464}">
      <dgm:prSet/>
      <dgm:spPr/>
      <dgm:t>
        <a:bodyPr/>
        <a:lstStyle/>
        <a:p>
          <a:endParaRPr lang="en-US"/>
        </a:p>
      </dgm:t>
    </dgm:pt>
    <dgm:pt modelId="{85B0F9C4-5E7D-4F60-A410-4B98BE7E05DE}">
      <dgm:prSet/>
      <dgm:spPr/>
      <dgm:t>
        <a:bodyPr/>
        <a:lstStyle/>
        <a:p>
          <a:r>
            <a:rPr lang="en-US"/>
            <a:t>Receive</a:t>
          </a:r>
        </a:p>
      </dgm:t>
    </dgm:pt>
    <dgm:pt modelId="{E62B2AD8-5B71-41C6-A48F-F1DAE79685DB}" type="parTrans" cxnId="{38E6C46B-273A-4EE3-A88A-1B32B280C234}">
      <dgm:prSet/>
      <dgm:spPr/>
      <dgm:t>
        <a:bodyPr/>
        <a:lstStyle/>
        <a:p>
          <a:endParaRPr lang="en-US"/>
        </a:p>
      </dgm:t>
    </dgm:pt>
    <dgm:pt modelId="{F93D0486-EF35-4176-8FE4-903F568C434C}" type="sibTrans" cxnId="{38E6C46B-273A-4EE3-A88A-1B32B280C234}">
      <dgm:prSet/>
      <dgm:spPr/>
      <dgm:t>
        <a:bodyPr/>
        <a:lstStyle/>
        <a:p>
          <a:endParaRPr lang="en-US"/>
        </a:p>
      </dgm:t>
    </dgm:pt>
    <dgm:pt modelId="{1648C71B-81F1-4346-BA2E-06AD20B042C2}">
      <dgm:prSet/>
      <dgm:spPr/>
      <dgm:t>
        <a:bodyPr/>
        <a:lstStyle/>
        <a:p>
          <a:r>
            <a:rPr lang="en-US" dirty="0"/>
            <a:t>Obtain post-survey response</a:t>
          </a:r>
        </a:p>
      </dgm:t>
    </dgm:pt>
    <dgm:pt modelId="{0F509607-8741-4440-901D-D596C10C2CC2}" type="parTrans" cxnId="{6AFC908D-1602-45AD-966F-FB7589956D3A}">
      <dgm:prSet/>
      <dgm:spPr/>
      <dgm:t>
        <a:bodyPr/>
        <a:lstStyle/>
        <a:p>
          <a:endParaRPr lang="en-US"/>
        </a:p>
      </dgm:t>
    </dgm:pt>
    <dgm:pt modelId="{834332D8-B108-456F-B45D-80F58F82E1BB}" type="sibTrans" cxnId="{6AFC908D-1602-45AD-966F-FB7589956D3A}">
      <dgm:prSet/>
      <dgm:spPr/>
      <dgm:t>
        <a:bodyPr/>
        <a:lstStyle/>
        <a:p>
          <a:endParaRPr lang="en-US"/>
        </a:p>
      </dgm:t>
    </dgm:pt>
    <dgm:pt modelId="{E0081A3D-FF9F-46EB-B421-7FEF4D90C825}" type="pres">
      <dgm:prSet presAssocID="{7115A8B1-F7D1-41A1-9DD3-16B7B2E50CC9}" presName="Name0" presStyleCnt="0">
        <dgm:presLayoutVars>
          <dgm:dir/>
          <dgm:animLvl val="lvl"/>
          <dgm:resizeHandles val="exact"/>
        </dgm:presLayoutVars>
      </dgm:prSet>
      <dgm:spPr/>
    </dgm:pt>
    <dgm:pt modelId="{7196DBC5-4E10-43AD-A693-F1BD8066D4D3}" type="pres">
      <dgm:prSet presAssocID="{A874F182-183D-42DD-82CC-A0A66367DE58}" presName="composite" presStyleCnt="0"/>
      <dgm:spPr/>
    </dgm:pt>
    <dgm:pt modelId="{5E852FCA-4E3A-4D50-A2D6-BAFE01CA3883}" type="pres">
      <dgm:prSet presAssocID="{A874F182-183D-42DD-82CC-A0A66367DE58}" presName="parTx" presStyleLbl="alignNode1" presStyleIdx="0" presStyleCnt="4">
        <dgm:presLayoutVars>
          <dgm:chMax val="0"/>
          <dgm:chPref val="0"/>
        </dgm:presLayoutVars>
      </dgm:prSet>
      <dgm:spPr/>
    </dgm:pt>
    <dgm:pt modelId="{DDD6EF99-F94F-4560-944B-78CA1B7DA89B}" type="pres">
      <dgm:prSet presAssocID="{A874F182-183D-42DD-82CC-A0A66367DE58}" presName="desTx" presStyleLbl="alignAccFollowNode1" presStyleIdx="0" presStyleCnt="4">
        <dgm:presLayoutVars/>
      </dgm:prSet>
      <dgm:spPr/>
    </dgm:pt>
    <dgm:pt modelId="{D00CCC56-955E-4E0B-B317-072B0495ADB0}" type="pres">
      <dgm:prSet presAssocID="{AB13E92B-E1FF-49BA-BAC2-9892815A6D27}" presName="space" presStyleCnt="0"/>
      <dgm:spPr/>
    </dgm:pt>
    <dgm:pt modelId="{49E59066-BE7C-4BD7-B699-17D2B4B1978F}" type="pres">
      <dgm:prSet presAssocID="{75774E2F-FBCA-442A-9AA3-2661941C0F92}" presName="composite" presStyleCnt="0"/>
      <dgm:spPr/>
    </dgm:pt>
    <dgm:pt modelId="{343BDD80-51F4-4A02-8F0A-20FF930CCD89}" type="pres">
      <dgm:prSet presAssocID="{75774E2F-FBCA-442A-9AA3-2661941C0F92}" presName="parTx" presStyleLbl="alignNode1" presStyleIdx="1" presStyleCnt="4">
        <dgm:presLayoutVars>
          <dgm:chMax val="0"/>
          <dgm:chPref val="0"/>
        </dgm:presLayoutVars>
      </dgm:prSet>
      <dgm:spPr/>
    </dgm:pt>
    <dgm:pt modelId="{6BE2101D-3A9B-478D-AD71-68A1E7A4009C}" type="pres">
      <dgm:prSet presAssocID="{75774E2F-FBCA-442A-9AA3-2661941C0F92}" presName="desTx" presStyleLbl="alignAccFollowNode1" presStyleIdx="1" presStyleCnt="4">
        <dgm:presLayoutVars/>
      </dgm:prSet>
      <dgm:spPr/>
    </dgm:pt>
    <dgm:pt modelId="{84BB2DD4-215D-4219-98FE-2A82961DBB3B}" type="pres">
      <dgm:prSet presAssocID="{867FC2F9-CC2A-49B9-B31A-51F239289DEF}" presName="space" presStyleCnt="0"/>
      <dgm:spPr/>
    </dgm:pt>
    <dgm:pt modelId="{6A430CAF-903C-4B8A-ACCF-025FAA7EF757}" type="pres">
      <dgm:prSet presAssocID="{8A29DFED-07F3-45F2-A936-AFC39EF79C8F}" presName="composite" presStyleCnt="0"/>
      <dgm:spPr/>
    </dgm:pt>
    <dgm:pt modelId="{98E7A0F0-9F70-4926-899A-22E8722C8C0B}" type="pres">
      <dgm:prSet presAssocID="{8A29DFED-07F3-45F2-A936-AFC39EF79C8F}" presName="parTx" presStyleLbl="alignNode1" presStyleIdx="2" presStyleCnt="4">
        <dgm:presLayoutVars>
          <dgm:chMax val="0"/>
          <dgm:chPref val="0"/>
        </dgm:presLayoutVars>
      </dgm:prSet>
      <dgm:spPr/>
    </dgm:pt>
    <dgm:pt modelId="{37BA1340-D9D9-44D2-856B-27D4DCE99738}" type="pres">
      <dgm:prSet presAssocID="{8A29DFED-07F3-45F2-A936-AFC39EF79C8F}" presName="desTx" presStyleLbl="alignAccFollowNode1" presStyleIdx="2" presStyleCnt="4">
        <dgm:presLayoutVars/>
      </dgm:prSet>
      <dgm:spPr/>
    </dgm:pt>
    <dgm:pt modelId="{65100EC7-B657-4813-9DD6-E29ECEA99EAF}" type="pres">
      <dgm:prSet presAssocID="{65638312-8792-4D56-8498-D9518A4600B0}" presName="space" presStyleCnt="0"/>
      <dgm:spPr/>
    </dgm:pt>
    <dgm:pt modelId="{CD93D703-E123-4B89-966A-D99954EE6221}" type="pres">
      <dgm:prSet presAssocID="{85B0F9C4-5E7D-4F60-A410-4B98BE7E05DE}" presName="composite" presStyleCnt="0"/>
      <dgm:spPr/>
    </dgm:pt>
    <dgm:pt modelId="{A8BC3FA1-3175-4FAB-8FA6-08C7613F7811}" type="pres">
      <dgm:prSet presAssocID="{85B0F9C4-5E7D-4F60-A410-4B98BE7E05DE}" presName="parTx" presStyleLbl="alignNode1" presStyleIdx="3" presStyleCnt="4">
        <dgm:presLayoutVars>
          <dgm:chMax val="0"/>
          <dgm:chPref val="0"/>
        </dgm:presLayoutVars>
      </dgm:prSet>
      <dgm:spPr/>
    </dgm:pt>
    <dgm:pt modelId="{54843887-E8FB-4574-AC56-EEF6AC036DF9}" type="pres">
      <dgm:prSet presAssocID="{85B0F9C4-5E7D-4F60-A410-4B98BE7E05DE}" presName="desTx" presStyleLbl="alignAccFollowNode1" presStyleIdx="3" presStyleCnt="4">
        <dgm:presLayoutVars/>
      </dgm:prSet>
      <dgm:spPr/>
    </dgm:pt>
  </dgm:ptLst>
  <dgm:cxnLst>
    <dgm:cxn modelId="{E4A39506-5B8A-46AD-BAA5-778E486A4C0E}" type="presOf" srcId="{85B0F9C4-5E7D-4F60-A410-4B98BE7E05DE}" destId="{A8BC3FA1-3175-4FAB-8FA6-08C7613F7811}" srcOrd="0" destOrd="0" presId="urn:microsoft.com/office/officeart/2016/7/layout/ChevronBlockProcess"/>
    <dgm:cxn modelId="{E4EB9422-EF77-432B-86C9-21D547FD08E3}" srcId="{7115A8B1-F7D1-41A1-9DD3-16B7B2E50CC9}" destId="{75774E2F-FBCA-442A-9AA3-2661941C0F92}" srcOrd="1" destOrd="0" parTransId="{B33036F7-3D77-4356-A3E8-420FB7ED8686}" sibTransId="{867FC2F9-CC2A-49B9-B31A-51F239289DEF}"/>
    <dgm:cxn modelId="{1FEB7C33-9CF8-4916-B7E6-E880C609B677}" type="presOf" srcId="{75774E2F-FBCA-442A-9AA3-2661941C0F92}" destId="{343BDD80-51F4-4A02-8F0A-20FF930CCD89}" srcOrd="0" destOrd="0" presId="urn:microsoft.com/office/officeart/2016/7/layout/ChevronBlockProcess"/>
    <dgm:cxn modelId="{6F3ADD3A-CEED-4170-B726-DD033A34B402}" srcId="{75774E2F-FBCA-442A-9AA3-2661941C0F92}" destId="{9DC93BCD-D50F-42A2-900D-868B42D1382C}" srcOrd="0" destOrd="0" parTransId="{A4B25227-6DF3-474D-8647-D9384D967DC8}" sibTransId="{F9735BAE-79B2-4D4C-A0CD-6CCF0E52050C}"/>
    <dgm:cxn modelId="{3023B83E-521C-4A02-AA71-BA56D069244F}" type="presOf" srcId="{9DC93BCD-D50F-42A2-900D-868B42D1382C}" destId="{6BE2101D-3A9B-478D-AD71-68A1E7A4009C}" srcOrd="0" destOrd="0" presId="urn:microsoft.com/office/officeart/2016/7/layout/ChevronBlockProcess"/>
    <dgm:cxn modelId="{5D148C5D-4B05-426B-9FD1-7207FD7AD23B}" srcId="{7115A8B1-F7D1-41A1-9DD3-16B7B2E50CC9}" destId="{8A29DFED-07F3-45F2-A936-AFC39EF79C8F}" srcOrd="2" destOrd="0" parTransId="{06475B9D-807A-4950-9FED-9BC3003B6DAB}" sibTransId="{65638312-8792-4D56-8498-D9518A4600B0}"/>
    <dgm:cxn modelId="{38E6C46B-273A-4EE3-A88A-1B32B280C234}" srcId="{7115A8B1-F7D1-41A1-9DD3-16B7B2E50CC9}" destId="{85B0F9C4-5E7D-4F60-A410-4B98BE7E05DE}" srcOrd="3" destOrd="0" parTransId="{E62B2AD8-5B71-41C6-A48F-F1DAE79685DB}" sibTransId="{F93D0486-EF35-4176-8FE4-903F568C434C}"/>
    <dgm:cxn modelId="{579A2372-A5D1-4E4B-A4CC-614A211626F8}" type="presOf" srcId="{7115A8B1-F7D1-41A1-9DD3-16B7B2E50CC9}" destId="{E0081A3D-FF9F-46EB-B421-7FEF4D90C825}" srcOrd="0" destOrd="0" presId="urn:microsoft.com/office/officeart/2016/7/layout/ChevronBlockProcess"/>
    <dgm:cxn modelId="{57ADC686-0FBC-4BDD-9F73-4E5BAB9FADA3}" type="presOf" srcId="{5179C6D6-15DD-42DB-B464-63DAD9EB8217}" destId="{DDD6EF99-F94F-4560-944B-78CA1B7DA89B}" srcOrd="0" destOrd="0" presId="urn:microsoft.com/office/officeart/2016/7/layout/ChevronBlockProcess"/>
    <dgm:cxn modelId="{6AFC908D-1602-45AD-966F-FB7589956D3A}" srcId="{85B0F9C4-5E7D-4F60-A410-4B98BE7E05DE}" destId="{1648C71B-81F1-4346-BA2E-06AD20B042C2}" srcOrd="0" destOrd="0" parTransId="{0F509607-8741-4440-901D-D596C10C2CC2}" sibTransId="{834332D8-B108-456F-B45D-80F58F82E1BB}"/>
    <dgm:cxn modelId="{2B010090-4022-4404-AA12-CA2B72488464}" srcId="{8A29DFED-07F3-45F2-A936-AFC39EF79C8F}" destId="{424A40EA-7676-4677-AA0B-01723A534B82}" srcOrd="0" destOrd="0" parTransId="{83E28A3F-B0A8-439D-8332-9FC3803EAE22}" sibTransId="{64E35DF4-0F7D-4448-997D-534A1CB3B045}"/>
    <dgm:cxn modelId="{127C53A2-465D-40F8-9A43-4EDA51513949}" srcId="{7115A8B1-F7D1-41A1-9DD3-16B7B2E50CC9}" destId="{A874F182-183D-42DD-82CC-A0A66367DE58}" srcOrd="0" destOrd="0" parTransId="{22B83880-4013-443E-863C-E365E9BCAFAE}" sibTransId="{AB13E92B-E1FF-49BA-BAC2-9892815A6D27}"/>
    <dgm:cxn modelId="{02AE04B4-A09D-438A-ADFF-E3D3223338B3}" type="presOf" srcId="{424A40EA-7676-4677-AA0B-01723A534B82}" destId="{37BA1340-D9D9-44D2-856B-27D4DCE99738}" srcOrd="0" destOrd="0" presId="urn:microsoft.com/office/officeart/2016/7/layout/ChevronBlockProcess"/>
    <dgm:cxn modelId="{7A42E0C0-F4CF-4A5C-9779-1D0834B25B2B}" type="presOf" srcId="{A874F182-183D-42DD-82CC-A0A66367DE58}" destId="{5E852FCA-4E3A-4D50-A2D6-BAFE01CA3883}" srcOrd="0" destOrd="0" presId="urn:microsoft.com/office/officeart/2016/7/layout/ChevronBlockProcess"/>
    <dgm:cxn modelId="{EC75B7D3-0E54-47D0-BDD3-1A07B3658A77}" type="presOf" srcId="{8A29DFED-07F3-45F2-A936-AFC39EF79C8F}" destId="{98E7A0F0-9F70-4926-899A-22E8722C8C0B}" srcOrd="0" destOrd="0" presId="urn:microsoft.com/office/officeart/2016/7/layout/ChevronBlockProcess"/>
    <dgm:cxn modelId="{08F19CEA-55E8-44D3-847B-48647829F68C}" srcId="{A874F182-183D-42DD-82CC-A0A66367DE58}" destId="{5179C6D6-15DD-42DB-B464-63DAD9EB8217}" srcOrd="0" destOrd="0" parTransId="{AB28B2B2-0ADF-4B54-8654-BA8F5AF33079}" sibTransId="{688E691E-31CD-48E6-B4F5-C89C54F25D01}"/>
    <dgm:cxn modelId="{2FF653F5-1DC4-4CE6-841C-10333F65E47C}" type="presOf" srcId="{1648C71B-81F1-4346-BA2E-06AD20B042C2}" destId="{54843887-E8FB-4574-AC56-EEF6AC036DF9}" srcOrd="0" destOrd="0" presId="urn:microsoft.com/office/officeart/2016/7/layout/ChevronBlockProcess"/>
    <dgm:cxn modelId="{1FCFD418-16C3-46E9-9141-9B6671C360C7}" type="presParOf" srcId="{E0081A3D-FF9F-46EB-B421-7FEF4D90C825}" destId="{7196DBC5-4E10-43AD-A693-F1BD8066D4D3}" srcOrd="0" destOrd="0" presId="urn:microsoft.com/office/officeart/2016/7/layout/ChevronBlockProcess"/>
    <dgm:cxn modelId="{3D9FBCDB-CFA9-43E3-ADA7-22C02B219133}" type="presParOf" srcId="{7196DBC5-4E10-43AD-A693-F1BD8066D4D3}" destId="{5E852FCA-4E3A-4D50-A2D6-BAFE01CA3883}" srcOrd="0" destOrd="0" presId="urn:microsoft.com/office/officeart/2016/7/layout/ChevronBlockProcess"/>
    <dgm:cxn modelId="{E109B751-0CAF-4127-8D1F-75523915160E}" type="presParOf" srcId="{7196DBC5-4E10-43AD-A693-F1BD8066D4D3}" destId="{DDD6EF99-F94F-4560-944B-78CA1B7DA89B}" srcOrd="1" destOrd="0" presId="urn:microsoft.com/office/officeart/2016/7/layout/ChevronBlockProcess"/>
    <dgm:cxn modelId="{28816081-3916-437C-B375-E32AB6576CB6}" type="presParOf" srcId="{E0081A3D-FF9F-46EB-B421-7FEF4D90C825}" destId="{D00CCC56-955E-4E0B-B317-072B0495ADB0}" srcOrd="1" destOrd="0" presId="urn:microsoft.com/office/officeart/2016/7/layout/ChevronBlockProcess"/>
    <dgm:cxn modelId="{4DEECDE8-BAF4-4F85-86DA-D76D275187C5}" type="presParOf" srcId="{E0081A3D-FF9F-46EB-B421-7FEF4D90C825}" destId="{49E59066-BE7C-4BD7-B699-17D2B4B1978F}" srcOrd="2" destOrd="0" presId="urn:microsoft.com/office/officeart/2016/7/layout/ChevronBlockProcess"/>
    <dgm:cxn modelId="{A2A9E5AC-C1BD-418C-81E2-F79C0DEA1B2D}" type="presParOf" srcId="{49E59066-BE7C-4BD7-B699-17D2B4B1978F}" destId="{343BDD80-51F4-4A02-8F0A-20FF930CCD89}" srcOrd="0" destOrd="0" presId="urn:microsoft.com/office/officeart/2016/7/layout/ChevronBlockProcess"/>
    <dgm:cxn modelId="{C9079DCC-88E2-45A2-8645-146248AD50AB}" type="presParOf" srcId="{49E59066-BE7C-4BD7-B699-17D2B4B1978F}" destId="{6BE2101D-3A9B-478D-AD71-68A1E7A4009C}" srcOrd="1" destOrd="0" presId="urn:microsoft.com/office/officeart/2016/7/layout/ChevronBlockProcess"/>
    <dgm:cxn modelId="{07E33F72-5D8B-489A-8A86-24EA542B1DA7}" type="presParOf" srcId="{E0081A3D-FF9F-46EB-B421-7FEF4D90C825}" destId="{84BB2DD4-215D-4219-98FE-2A82961DBB3B}" srcOrd="3" destOrd="0" presId="urn:microsoft.com/office/officeart/2016/7/layout/ChevronBlockProcess"/>
    <dgm:cxn modelId="{20B5F359-3C0C-48C9-88AD-6AEF25B78F35}" type="presParOf" srcId="{E0081A3D-FF9F-46EB-B421-7FEF4D90C825}" destId="{6A430CAF-903C-4B8A-ACCF-025FAA7EF757}" srcOrd="4" destOrd="0" presId="urn:microsoft.com/office/officeart/2016/7/layout/ChevronBlockProcess"/>
    <dgm:cxn modelId="{9E1B9F9E-9FBC-484A-A06E-E0ACC7CB8687}" type="presParOf" srcId="{6A430CAF-903C-4B8A-ACCF-025FAA7EF757}" destId="{98E7A0F0-9F70-4926-899A-22E8722C8C0B}" srcOrd="0" destOrd="0" presId="urn:microsoft.com/office/officeart/2016/7/layout/ChevronBlockProcess"/>
    <dgm:cxn modelId="{E22973B7-E141-4E6A-A7BE-7D4AAFB73E71}" type="presParOf" srcId="{6A430CAF-903C-4B8A-ACCF-025FAA7EF757}" destId="{37BA1340-D9D9-44D2-856B-27D4DCE99738}" srcOrd="1" destOrd="0" presId="urn:microsoft.com/office/officeart/2016/7/layout/ChevronBlockProcess"/>
    <dgm:cxn modelId="{429F36EB-C512-4365-8B46-8B73AAD5E017}" type="presParOf" srcId="{E0081A3D-FF9F-46EB-B421-7FEF4D90C825}" destId="{65100EC7-B657-4813-9DD6-E29ECEA99EAF}" srcOrd="5" destOrd="0" presId="urn:microsoft.com/office/officeart/2016/7/layout/ChevronBlockProcess"/>
    <dgm:cxn modelId="{6C01094B-491A-4397-9D70-15C75AD3269C}" type="presParOf" srcId="{E0081A3D-FF9F-46EB-B421-7FEF4D90C825}" destId="{CD93D703-E123-4B89-966A-D99954EE6221}" srcOrd="6" destOrd="0" presId="urn:microsoft.com/office/officeart/2016/7/layout/ChevronBlockProcess"/>
    <dgm:cxn modelId="{42215B03-B5F0-4876-A937-8BD066B9FBF7}" type="presParOf" srcId="{CD93D703-E123-4B89-966A-D99954EE6221}" destId="{A8BC3FA1-3175-4FAB-8FA6-08C7613F7811}" srcOrd="0" destOrd="0" presId="urn:microsoft.com/office/officeart/2016/7/layout/ChevronBlockProcess"/>
    <dgm:cxn modelId="{F94EFF56-0A38-4C45-A066-81838C9059B2}" type="presParOf" srcId="{CD93D703-E123-4B89-966A-D99954EE6221}" destId="{54843887-E8FB-4574-AC56-EEF6AC036DF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52FCA-4E3A-4D50-A2D6-BAFE01CA3883}">
      <dsp:nvSpPr>
        <dsp:cNvPr id="0" name=""/>
        <dsp:cNvSpPr/>
      </dsp:nvSpPr>
      <dsp:spPr>
        <a:xfrm>
          <a:off x="11584" y="757215"/>
          <a:ext cx="2546490" cy="763947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Finalize</a:t>
          </a:r>
        </a:p>
      </dsp:txBody>
      <dsp:txXfrm>
        <a:off x="240768" y="757215"/>
        <a:ext cx="2088122" cy="763947"/>
      </dsp:txXfrm>
    </dsp:sp>
    <dsp:sp modelId="{DDD6EF99-F94F-4560-944B-78CA1B7DA89B}">
      <dsp:nvSpPr>
        <dsp:cNvPr id="0" name=""/>
        <dsp:cNvSpPr/>
      </dsp:nvSpPr>
      <dsp:spPr>
        <a:xfrm>
          <a:off x="11584" y="1521163"/>
          <a:ext cx="2317305" cy="15077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Finalize resource guide </a:t>
          </a:r>
        </a:p>
      </dsp:txBody>
      <dsp:txXfrm>
        <a:off x="11584" y="1521163"/>
        <a:ext cx="2317305" cy="1507700"/>
      </dsp:txXfrm>
    </dsp:sp>
    <dsp:sp modelId="{343BDD80-51F4-4A02-8F0A-20FF930CCD89}">
      <dsp:nvSpPr>
        <dsp:cNvPr id="0" name=""/>
        <dsp:cNvSpPr/>
      </dsp:nvSpPr>
      <dsp:spPr>
        <a:xfrm>
          <a:off x="2507831" y="757215"/>
          <a:ext cx="2546490" cy="763947"/>
        </a:xfrm>
        <a:prstGeom prst="chevron">
          <a:avLst>
            <a:gd name="adj" fmla="val 30000"/>
          </a:avLst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Print</a:t>
          </a:r>
        </a:p>
      </dsp:txBody>
      <dsp:txXfrm>
        <a:off x="2737015" y="757215"/>
        <a:ext cx="2088122" cy="763947"/>
      </dsp:txXfrm>
    </dsp:sp>
    <dsp:sp modelId="{6BE2101D-3A9B-478D-AD71-68A1E7A4009C}">
      <dsp:nvSpPr>
        <dsp:cNvPr id="0" name=""/>
        <dsp:cNvSpPr/>
      </dsp:nvSpPr>
      <dsp:spPr>
        <a:xfrm>
          <a:off x="2507831" y="1521163"/>
          <a:ext cx="2317305" cy="1507700"/>
        </a:xfrm>
        <a:prstGeom prst="rect">
          <a:avLst/>
        </a:prstGeom>
        <a:solidFill>
          <a:schemeClr val="accent2">
            <a:tint val="40000"/>
            <a:alpha val="90000"/>
            <a:hueOff val="82399"/>
            <a:satOff val="-7939"/>
            <a:lumOff val="-83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82399"/>
              <a:satOff val="-7939"/>
              <a:lumOff val="-8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Print resource guide </a:t>
          </a:r>
        </a:p>
      </dsp:txBody>
      <dsp:txXfrm>
        <a:off x="2507831" y="1521163"/>
        <a:ext cx="2317305" cy="1507700"/>
      </dsp:txXfrm>
    </dsp:sp>
    <dsp:sp modelId="{98E7A0F0-9F70-4926-899A-22E8722C8C0B}">
      <dsp:nvSpPr>
        <dsp:cNvPr id="0" name=""/>
        <dsp:cNvSpPr/>
      </dsp:nvSpPr>
      <dsp:spPr>
        <a:xfrm>
          <a:off x="5004078" y="757215"/>
          <a:ext cx="2546490" cy="763947"/>
        </a:xfrm>
        <a:prstGeom prst="chevron">
          <a:avLst>
            <a:gd name="adj" fmla="val 30000"/>
          </a:avLst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Distribute</a:t>
          </a:r>
        </a:p>
      </dsp:txBody>
      <dsp:txXfrm>
        <a:off x="5233262" y="757215"/>
        <a:ext cx="2088122" cy="763947"/>
      </dsp:txXfrm>
    </dsp:sp>
    <dsp:sp modelId="{37BA1340-D9D9-44D2-856B-27D4DCE99738}">
      <dsp:nvSpPr>
        <dsp:cNvPr id="0" name=""/>
        <dsp:cNvSpPr/>
      </dsp:nvSpPr>
      <dsp:spPr>
        <a:xfrm>
          <a:off x="5004078" y="1521163"/>
          <a:ext cx="2317305" cy="1507700"/>
        </a:xfrm>
        <a:prstGeom prst="rect">
          <a:avLst/>
        </a:prstGeom>
        <a:solidFill>
          <a:schemeClr val="accent2">
            <a:tint val="40000"/>
            <a:alpha val="90000"/>
            <a:hueOff val="164799"/>
            <a:satOff val="-15877"/>
            <a:lumOff val="-16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64799"/>
              <a:satOff val="-15877"/>
              <a:lumOff val="-16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Distribute to consumers </a:t>
          </a:r>
        </a:p>
      </dsp:txBody>
      <dsp:txXfrm>
        <a:off x="5004078" y="1521163"/>
        <a:ext cx="2317305" cy="1507700"/>
      </dsp:txXfrm>
    </dsp:sp>
    <dsp:sp modelId="{A8BC3FA1-3175-4FAB-8FA6-08C7613F7811}">
      <dsp:nvSpPr>
        <dsp:cNvPr id="0" name=""/>
        <dsp:cNvSpPr/>
      </dsp:nvSpPr>
      <dsp:spPr>
        <a:xfrm>
          <a:off x="7500325" y="757215"/>
          <a:ext cx="2546490" cy="763947"/>
        </a:xfrm>
        <a:prstGeom prst="chevron">
          <a:avLst>
            <a:gd name="adj" fmla="val 3000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26" tIns="94326" rIns="94326" bIns="9432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Receive</a:t>
          </a:r>
        </a:p>
      </dsp:txBody>
      <dsp:txXfrm>
        <a:off x="7729509" y="757215"/>
        <a:ext cx="2088122" cy="763947"/>
      </dsp:txXfrm>
    </dsp:sp>
    <dsp:sp modelId="{54843887-E8FB-4574-AC56-EEF6AC036DF9}">
      <dsp:nvSpPr>
        <dsp:cNvPr id="0" name=""/>
        <dsp:cNvSpPr/>
      </dsp:nvSpPr>
      <dsp:spPr>
        <a:xfrm>
          <a:off x="7500325" y="1521163"/>
          <a:ext cx="2317305" cy="1507700"/>
        </a:xfrm>
        <a:prstGeom prst="rect">
          <a:avLst/>
        </a:prstGeom>
        <a:solidFill>
          <a:schemeClr val="accent2">
            <a:tint val="40000"/>
            <a:alpha val="90000"/>
            <a:hueOff val="247198"/>
            <a:satOff val="-23816"/>
            <a:lumOff val="-251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47198"/>
              <a:satOff val="-23816"/>
              <a:lumOff val="-2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19" tIns="183119" rIns="183119" bIns="366237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Obtain post-survey response</a:t>
          </a:r>
        </a:p>
      </dsp:txBody>
      <dsp:txXfrm>
        <a:off x="7500325" y="1521163"/>
        <a:ext cx="2317305" cy="1507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22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2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8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99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1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6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AEF7FC-C5E8-4E72-B3BA-425476C0031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D45754-B515-4D61-8823-1AC377E045F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13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3774-1761-3F6E-0334-3129D8A44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Pocket Resource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F251B-DD5E-D376-C0E7-850541A8E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 Causa – CCM/TCM</a:t>
            </a:r>
          </a:p>
          <a:p>
            <a:r>
              <a:rPr lang="en-US" dirty="0"/>
              <a:t>NIATx 2022</a:t>
            </a:r>
          </a:p>
        </p:txBody>
      </p:sp>
    </p:spTree>
    <p:extLst>
      <p:ext uri="{BB962C8B-B14F-4D97-AF65-F5344CB8AC3E}">
        <p14:creationId xmlns:p14="http://schemas.microsoft.com/office/powerpoint/2010/main" val="414193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5EBCA-5CD6-99D4-E248-4702FE8FA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AIM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177D9F-337E-492C-AA91-4824B5B01B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r="7079" b="5"/>
          <a:stretch/>
        </p:blipFill>
        <p:spPr>
          <a:xfrm>
            <a:off x="-304800" y="522259"/>
            <a:ext cx="5279568" cy="584529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86B6-32E9-8C0D-DFD2-80257F367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/>
              <a:t>Receive a return survey from 60% of consumers in the TCM and CCM program indicating their interest in receiving a resource guide.</a:t>
            </a:r>
          </a:p>
          <a:p>
            <a:pPr lvl="1"/>
            <a:r>
              <a:rPr lang="en-US" dirty="0"/>
              <a:t>May 2022: 95 Consumers in program</a:t>
            </a:r>
          </a:p>
          <a:p>
            <a:pPr lvl="1"/>
            <a:r>
              <a:rPr lang="en-US" dirty="0"/>
              <a:t>Percent of consumers responded : 62.5% (60 consumers)</a:t>
            </a:r>
          </a:p>
          <a:p>
            <a:pPr lvl="2"/>
            <a:r>
              <a:rPr lang="en-US" dirty="0"/>
              <a:t>88.33% Yes </a:t>
            </a:r>
          </a:p>
          <a:p>
            <a:pPr lvl="2"/>
            <a:r>
              <a:rPr lang="en-US" dirty="0"/>
              <a:t>5% Maybe</a:t>
            </a:r>
          </a:p>
          <a:p>
            <a:pPr lvl="2"/>
            <a:r>
              <a:rPr lang="en-US" dirty="0"/>
              <a:t>6.66% No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260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2EC5-12DE-FAD4-851B-EC1FB4D2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0B6B6-073E-63D5-0AA9-83D1DD43A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Receive positive response from consumers to create an accessible resource guide to increase knowledge of community resources and promote independence. </a:t>
            </a:r>
          </a:p>
        </p:txBody>
      </p:sp>
    </p:spTree>
    <p:extLst>
      <p:ext uri="{BB962C8B-B14F-4D97-AF65-F5344CB8AC3E}">
        <p14:creationId xmlns:p14="http://schemas.microsoft.com/office/powerpoint/2010/main" val="334170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BB2B8762-61F0-4F1B-9364-D633EE9D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97675C8-1328-460C-9EBF-6B446B67E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14EE78B-AF71-4195-A01B-F1165D923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C6417104-D4C1-4710-9982-2154A7F48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C91A7-6485-10C1-8859-3AA8B45D3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463" y="4559877"/>
            <a:ext cx="7055128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Pocket Resource Guide</a:t>
            </a: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AEC00F6A-44DE-40BA-E533-49C19234E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1" y="1350696"/>
            <a:ext cx="5831451" cy="2215951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626F1402-2DEC-4071-84AF-350C7BF0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9B664D4-2FCB-1133-33B3-A3E197010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027" y="1340208"/>
            <a:ext cx="5763950" cy="2276760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4733B62-1719-4677-A612-CA0AC0AD7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DA52A394-10F4-4AA5-90E4-634D1E919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7BDDC51-8BB2-42BE-8EA8-39B3E9AC1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18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F9DF-9BF9-E340-E692-F9B84D86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5BFBD5D-8D73-B1C6-09FB-7F9D18C7B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9694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6802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Pocket Resource Guide</vt:lpstr>
      <vt:lpstr>AIM</vt:lpstr>
      <vt:lpstr>Goal </vt:lpstr>
      <vt:lpstr>Pocket Resource Guide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Pocket Resource Guide</dc:title>
  <dc:creator>Bladorn, Kendal</dc:creator>
  <cp:lastModifiedBy>Moebius, Amy</cp:lastModifiedBy>
  <cp:revision>2</cp:revision>
  <dcterms:created xsi:type="dcterms:W3CDTF">2022-10-18T18:09:29Z</dcterms:created>
  <dcterms:modified xsi:type="dcterms:W3CDTF">2022-10-18T18:23:50Z</dcterms:modified>
</cp:coreProperties>
</file>