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1"/>
  </p:notesMasterIdLst>
  <p:handoutMasterIdLst>
    <p:handoutMasterId r:id="rId12"/>
  </p:handoutMasterIdLst>
  <p:sldIdLst>
    <p:sldId id="256" r:id="rId5"/>
    <p:sldId id="277" r:id="rId6"/>
    <p:sldId id="263" r:id="rId7"/>
    <p:sldId id="286" r:id="rId8"/>
    <p:sldId id="262" r:id="rId9"/>
    <p:sldId id="27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144" userDrawn="1">
          <p15:clr>
            <a:srgbClr val="A4A3A4"/>
          </p15:clr>
        </p15:guide>
        <p15:guide id="3"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4" autoAdjust="0"/>
    <p:restoredTop sz="93215" autoAdjust="0"/>
  </p:normalViewPr>
  <p:slideViewPr>
    <p:cSldViewPr snapToGrid="0">
      <p:cViewPr varScale="1">
        <p:scale>
          <a:sx n="74" d="100"/>
          <a:sy n="74" d="100"/>
        </p:scale>
        <p:origin x="456" y="72"/>
      </p:cViewPr>
      <p:guideLst>
        <p:guide orient="horz" pos="792"/>
        <p:guide pos="3144"/>
        <p:guide orient="horz" pos="960"/>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48" d="100"/>
          <a:sy n="48" d="100"/>
        </p:scale>
        <p:origin x="183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3F6F62-19DE-49B2-9AB3-40F2ADF9E265}"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834E9B1F-4C53-4CD4-99E0-82E305B6BFBA}">
      <dgm:prSet/>
      <dgm:spPr/>
      <dgm:t>
        <a:bodyPr/>
        <a:lstStyle/>
        <a:p>
          <a:r>
            <a:rPr lang="en-US"/>
            <a:t>Promoting Inclusivity</a:t>
          </a:r>
        </a:p>
      </dgm:t>
    </dgm:pt>
    <dgm:pt modelId="{3D444DC6-4FA4-443D-AC57-8A81F48B6EFF}" type="parTrans" cxnId="{8E469F01-B02A-400F-9F9C-4EBCDAF63F41}">
      <dgm:prSet/>
      <dgm:spPr/>
      <dgm:t>
        <a:bodyPr/>
        <a:lstStyle/>
        <a:p>
          <a:endParaRPr lang="en-US"/>
        </a:p>
      </dgm:t>
    </dgm:pt>
    <dgm:pt modelId="{17089B35-F84E-470F-8BED-3A71C9E7B0C4}" type="sibTrans" cxnId="{8E469F01-B02A-400F-9F9C-4EBCDAF63F41}">
      <dgm:prSet/>
      <dgm:spPr/>
      <dgm:t>
        <a:bodyPr/>
        <a:lstStyle/>
        <a:p>
          <a:endParaRPr lang="en-US"/>
        </a:p>
      </dgm:t>
    </dgm:pt>
    <dgm:pt modelId="{92D54B02-ED47-417E-B340-25937D0C451B}">
      <dgm:prSet/>
      <dgm:spPr/>
      <dgm:t>
        <a:bodyPr/>
        <a:lstStyle/>
        <a:p>
          <a:r>
            <a:rPr lang="en-US"/>
            <a:t>Enhancing Comfort</a:t>
          </a:r>
        </a:p>
      </dgm:t>
    </dgm:pt>
    <dgm:pt modelId="{07339E5F-5C56-4BF5-BA25-E3CC70EF09BC}" type="parTrans" cxnId="{389F5877-8D39-4487-80CA-4D79F0B95A57}">
      <dgm:prSet/>
      <dgm:spPr/>
      <dgm:t>
        <a:bodyPr/>
        <a:lstStyle/>
        <a:p>
          <a:endParaRPr lang="en-US"/>
        </a:p>
      </dgm:t>
    </dgm:pt>
    <dgm:pt modelId="{57153B81-10E2-47E5-A5AE-7938FA2DE09C}" type="sibTrans" cxnId="{389F5877-8D39-4487-80CA-4D79F0B95A57}">
      <dgm:prSet/>
      <dgm:spPr/>
      <dgm:t>
        <a:bodyPr/>
        <a:lstStyle/>
        <a:p>
          <a:endParaRPr lang="en-US"/>
        </a:p>
      </dgm:t>
    </dgm:pt>
    <dgm:pt modelId="{097E22A2-9495-427F-8956-21DE965DEF0D}">
      <dgm:prSet/>
      <dgm:spPr/>
      <dgm:t>
        <a:bodyPr/>
        <a:lstStyle/>
        <a:p>
          <a:r>
            <a:rPr lang="en-US"/>
            <a:t>Fostering Connection</a:t>
          </a:r>
        </a:p>
      </dgm:t>
    </dgm:pt>
    <dgm:pt modelId="{9A8EE222-ADEF-4EA8-875A-92C91F56C645}" type="parTrans" cxnId="{811C3D7F-1D79-4EFF-B70F-F24CA43C97A3}">
      <dgm:prSet/>
      <dgm:spPr/>
      <dgm:t>
        <a:bodyPr/>
        <a:lstStyle/>
        <a:p>
          <a:endParaRPr lang="en-US"/>
        </a:p>
      </dgm:t>
    </dgm:pt>
    <dgm:pt modelId="{21EE1568-E560-4D33-8987-A34664531CF1}" type="sibTrans" cxnId="{811C3D7F-1D79-4EFF-B70F-F24CA43C97A3}">
      <dgm:prSet/>
      <dgm:spPr/>
      <dgm:t>
        <a:bodyPr/>
        <a:lstStyle/>
        <a:p>
          <a:endParaRPr lang="en-US"/>
        </a:p>
      </dgm:t>
    </dgm:pt>
    <dgm:pt modelId="{CCA2020B-9FAC-43CF-B080-9311D29DC7CE}">
      <dgm:prSet/>
      <dgm:spPr/>
      <dgm:t>
        <a:bodyPr/>
        <a:lstStyle/>
        <a:p>
          <a:r>
            <a:rPr lang="en-US"/>
            <a:t>Mindful Design</a:t>
          </a:r>
        </a:p>
      </dgm:t>
    </dgm:pt>
    <dgm:pt modelId="{BE6D2D32-E18A-4BBA-8511-8E5289147CE2}" type="parTrans" cxnId="{A410CE62-1A3C-4BFF-805E-C2B6F68C5F12}">
      <dgm:prSet/>
      <dgm:spPr/>
      <dgm:t>
        <a:bodyPr/>
        <a:lstStyle/>
        <a:p>
          <a:endParaRPr lang="en-US"/>
        </a:p>
      </dgm:t>
    </dgm:pt>
    <dgm:pt modelId="{7B33EC22-174D-46B3-823A-A343DA40102F}" type="sibTrans" cxnId="{A410CE62-1A3C-4BFF-805E-C2B6F68C5F12}">
      <dgm:prSet/>
      <dgm:spPr/>
      <dgm:t>
        <a:bodyPr/>
        <a:lstStyle/>
        <a:p>
          <a:endParaRPr lang="en-US"/>
        </a:p>
      </dgm:t>
    </dgm:pt>
    <dgm:pt modelId="{73511BC0-F2DC-4F83-A8BE-64282929ECF0}">
      <dgm:prSet/>
      <dgm:spPr/>
      <dgm:t>
        <a:bodyPr/>
        <a:lstStyle/>
        <a:p>
          <a:r>
            <a:rPr lang="en-US"/>
            <a:t>Resourceful Utilization</a:t>
          </a:r>
        </a:p>
      </dgm:t>
    </dgm:pt>
    <dgm:pt modelId="{C147CE50-9F4E-4E5D-BC9B-D73E165E96BD}" type="parTrans" cxnId="{F6908406-1BF6-4D16-B420-93CD99FB1E2E}">
      <dgm:prSet/>
      <dgm:spPr/>
      <dgm:t>
        <a:bodyPr/>
        <a:lstStyle/>
        <a:p>
          <a:endParaRPr lang="en-US"/>
        </a:p>
      </dgm:t>
    </dgm:pt>
    <dgm:pt modelId="{F3779295-7E4F-4650-87B9-F1D60D77014A}" type="sibTrans" cxnId="{F6908406-1BF6-4D16-B420-93CD99FB1E2E}">
      <dgm:prSet/>
      <dgm:spPr/>
      <dgm:t>
        <a:bodyPr/>
        <a:lstStyle/>
        <a:p>
          <a:endParaRPr lang="en-US"/>
        </a:p>
      </dgm:t>
    </dgm:pt>
    <dgm:pt modelId="{69D7A1C1-6CF0-4D84-9B25-645D81488885}">
      <dgm:prSet/>
      <dgm:spPr/>
      <dgm:t>
        <a:bodyPr/>
        <a:lstStyle/>
        <a:p>
          <a:r>
            <a:rPr lang="en-US" dirty="0"/>
            <a:t>Client-Centric Approach</a:t>
          </a:r>
        </a:p>
      </dgm:t>
    </dgm:pt>
    <dgm:pt modelId="{9B360969-8751-4F40-A5C1-AE49456E53A5}" type="parTrans" cxnId="{912DBA13-F61E-46BD-8242-8F89B52057EB}">
      <dgm:prSet/>
      <dgm:spPr/>
      <dgm:t>
        <a:bodyPr/>
        <a:lstStyle/>
        <a:p>
          <a:endParaRPr lang="en-US"/>
        </a:p>
      </dgm:t>
    </dgm:pt>
    <dgm:pt modelId="{86278723-0E76-4B95-BC7F-56A1C7E67CD9}" type="sibTrans" cxnId="{912DBA13-F61E-46BD-8242-8F89B52057EB}">
      <dgm:prSet/>
      <dgm:spPr/>
      <dgm:t>
        <a:bodyPr/>
        <a:lstStyle/>
        <a:p>
          <a:endParaRPr lang="en-US"/>
        </a:p>
      </dgm:t>
    </dgm:pt>
    <dgm:pt modelId="{4DDA27A2-D854-4591-9CAA-602C1AB738BD}" type="pres">
      <dgm:prSet presAssocID="{CA3F6F62-19DE-49B2-9AB3-40F2ADF9E265}" presName="Name0" presStyleCnt="0">
        <dgm:presLayoutVars>
          <dgm:dir/>
          <dgm:resizeHandles/>
        </dgm:presLayoutVars>
      </dgm:prSet>
      <dgm:spPr/>
      <dgm:t>
        <a:bodyPr/>
        <a:lstStyle/>
        <a:p>
          <a:endParaRPr lang="en-US"/>
        </a:p>
      </dgm:t>
    </dgm:pt>
    <dgm:pt modelId="{06F864AC-99BE-4844-96C9-60D3FE31E894}" type="pres">
      <dgm:prSet presAssocID="{92D54B02-ED47-417E-B340-25937D0C451B}" presName="compNode" presStyleCnt="0"/>
      <dgm:spPr/>
    </dgm:pt>
    <dgm:pt modelId="{2FE536FA-1948-4BA4-93A0-466742D51240}" type="pres">
      <dgm:prSet presAssocID="{92D54B02-ED47-417E-B340-25937D0C451B}" presName="dummyConnPt" presStyleCnt="0"/>
      <dgm:spPr/>
    </dgm:pt>
    <dgm:pt modelId="{53E66475-3527-4DA0-8D9F-0C6AC19A65CE}" type="pres">
      <dgm:prSet presAssocID="{92D54B02-ED47-417E-B340-25937D0C451B}" presName="node" presStyleLbl="node1" presStyleIdx="0" presStyleCnt="6">
        <dgm:presLayoutVars>
          <dgm:bulletEnabled val="1"/>
        </dgm:presLayoutVars>
      </dgm:prSet>
      <dgm:spPr/>
      <dgm:t>
        <a:bodyPr/>
        <a:lstStyle/>
        <a:p>
          <a:endParaRPr lang="en-US"/>
        </a:p>
      </dgm:t>
    </dgm:pt>
    <dgm:pt modelId="{82EED5D6-72EC-43E9-B269-AFE8154C68FB}" type="pres">
      <dgm:prSet presAssocID="{57153B81-10E2-47E5-A5AE-7938FA2DE09C}" presName="sibTrans" presStyleLbl="bgSibTrans2D1" presStyleIdx="0" presStyleCnt="5"/>
      <dgm:spPr/>
      <dgm:t>
        <a:bodyPr/>
        <a:lstStyle/>
        <a:p>
          <a:endParaRPr lang="en-US"/>
        </a:p>
      </dgm:t>
    </dgm:pt>
    <dgm:pt modelId="{F3663ADE-E6F0-460F-90FE-7A6B68018566}" type="pres">
      <dgm:prSet presAssocID="{834E9B1F-4C53-4CD4-99E0-82E305B6BFBA}" presName="compNode" presStyleCnt="0"/>
      <dgm:spPr/>
    </dgm:pt>
    <dgm:pt modelId="{694B9C42-4272-4CAA-A7BB-93987EF0F093}" type="pres">
      <dgm:prSet presAssocID="{834E9B1F-4C53-4CD4-99E0-82E305B6BFBA}" presName="dummyConnPt" presStyleCnt="0"/>
      <dgm:spPr/>
    </dgm:pt>
    <dgm:pt modelId="{51C7EA85-5CAD-4867-8663-2B2BE240C788}" type="pres">
      <dgm:prSet presAssocID="{834E9B1F-4C53-4CD4-99E0-82E305B6BFBA}" presName="node" presStyleLbl="node1" presStyleIdx="1" presStyleCnt="6">
        <dgm:presLayoutVars>
          <dgm:bulletEnabled val="1"/>
        </dgm:presLayoutVars>
      </dgm:prSet>
      <dgm:spPr/>
      <dgm:t>
        <a:bodyPr/>
        <a:lstStyle/>
        <a:p>
          <a:endParaRPr lang="en-US"/>
        </a:p>
      </dgm:t>
    </dgm:pt>
    <dgm:pt modelId="{F8094DF6-3D42-4136-8D0D-DF416DDBDA65}" type="pres">
      <dgm:prSet presAssocID="{17089B35-F84E-470F-8BED-3A71C9E7B0C4}" presName="sibTrans" presStyleLbl="bgSibTrans2D1" presStyleIdx="1" presStyleCnt="5"/>
      <dgm:spPr/>
      <dgm:t>
        <a:bodyPr/>
        <a:lstStyle/>
        <a:p>
          <a:endParaRPr lang="en-US"/>
        </a:p>
      </dgm:t>
    </dgm:pt>
    <dgm:pt modelId="{0149933B-F686-4DE9-A4B7-E02146F53603}" type="pres">
      <dgm:prSet presAssocID="{097E22A2-9495-427F-8956-21DE965DEF0D}" presName="compNode" presStyleCnt="0"/>
      <dgm:spPr/>
    </dgm:pt>
    <dgm:pt modelId="{C5F32182-96B6-456E-8745-19A7EF5CE94C}" type="pres">
      <dgm:prSet presAssocID="{097E22A2-9495-427F-8956-21DE965DEF0D}" presName="dummyConnPt" presStyleCnt="0"/>
      <dgm:spPr/>
    </dgm:pt>
    <dgm:pt modelId="{4D5A725A-366F-4F70-ABDF-28AB934C1FC3}" type="pres">
      <dgm:prSet presAssocID="{097E22A2-9495-427F-8956-21DE965DEF0D}" presName="node" presStyleLbl="node1" presStyleIdx="2" presStyleCnt="6">
        <dgm:presLayoutVars>
          <dgm:bulletEnabled val="1"/>
        </dgm:presLayoutVars>
      </dgm:prSet>
      <dgm:spPr/>
      <dgm:t>
        <a:bodyPr/>
        <a:lstStyle/>
        <a:p>
          <a:endParaRPr lang="en-US"/>
        </a:p>
      </dgm:t>
    </dgm:pt>
    <dgm:pt modelId="{F72F7D28-DFC7-4455-9118-ABEC90B67C16}" type="pres">
      <dgm:prSet presAssocID="{21EE1568-E560-4D33-8987-A34664531CF1}" presName="sibTrans" presStyleLbl="bgSibTrans2D1" presStyleIdx="2" presStyleCnt="5"/>
      <dgm:spPr/>
      <dgm:t>
        <a:bodyPr/>
        <a:lstStyle/>
        <a:p>
          <a:endParaRPr lang="en-US"/>
        </a:p>
      </dgm:t>
    </dgm:pt>
    <dgm:pt modelId="{00DB113D-7D97-465E-BFFE-796016FE0782}" type="pres">
      <dgm:prSet presAssocID="{69D7A1C1-6CF0-4D84-9B25-645D81488885}" presName="compNode" presStyleCnt="0"/>
      <dgm:spPr/>
    </dgm:pt>
    <dgm:pt modelId="{FA0149A8-C4EC-40E0-85EB-AC049FBA6E8E}" type="pres">
      <dgm:prSet presAssocID="{69D7A1C1-6CF0-4D84-9B25-645D81488885}" presName="dummyConnPt" presStyleCnt="0"/>
      <dgm:spPr/>
    </dgm:pt>
    <dgm:pt modelId="{AEE69E46-14BA-4459-B527-96CEE2F2275D}" type="pres">
      <dgm:prSet presAssocID="{69D7A1C1-6CF0-4D84-9B25-645D81488885}" presName="node" presStyleLbl="node1" presStyleIdx="3" presStyleCnt="6">
        <dgm:presLayoutVars>
          <dgm:bulletEnabled val="1"/>
        </dgm:presLayoutVars>
      </dgm:prSet>
      <dgm:spPr/>
      <dgm:t>
        <a:bodyPr/>
        <a:lstStyle/>
        <a:p>
          <a:endParaRPr lang="en-US"/>
        </a:p>
      </dgm:t>
    </dgm:pt>
    <dgm:pt modelId="{FBE54978-C9C9-4B9B-BB5A-1EF39A7FF1C5}" type="pres">
      <dgm:prSet presAssocID="{86278723-0E76-4B95-BC7F-56A1C7E67CD9}" presName="sibTrans" presStyleLbl="bgSibTrans2D1" presStyleIdx="3" presStyleCnt="5"/>
      <dgm:spPr/>
      <dgm:t>
        <a:bodyPr/>
        <a:lstStyle/>
        <a:p>
          <a:endParaRPr lang="en-US"/>
        </a:p>
      </dgm:t>
    </dgm:pt>
    <dgm:pt modelId="{AF14C0C2-142F-4AAF-B937-4F856F0CB329}" type="pres">
      <dgm:prSet presAssocID="{CCA2020B-9FAC-43CF-B080-9311D29DC7CE}" presName="compNode" presStyleCnt="0"/>
      <dgm:spPr/>
    </dgm:pt>
    <dgm:pt modelId="{1E4AEA93-B3BC-4F35-A63B-F75FBB938F1C}" type="pres">
      <dgm:prSet presAssocID="{CCA2020B-9FAC-43CF-B080-9311D29DC7CE}" presName="dummyConnPt" presStyleCnt="0"/>
      <dgm:spPr/>
    </dgm:pt>
    <dgm:pt modelId="{DD0C3BD3-67BF-4742-9AC4-52A86B84F052}" type="pres">
      <dgm:prSet presAssocID="{CCA2020B-9FAC-43CF-B080-9311D29DC7CE}" presName="node" presStyleLbl="node1" presStyleIdx="4" presStyleCnt="6">
        <dgm:presLayoutVars>
          <dgm:bulletEnabled val="1"/>
        </dgm:presLayoutVars>
      </dgm:prSet>
      <dgm:spPr/>
      <dgm:t>
        <a:bodyPr/>
        <a:lstStyle/>
        <a:p>
          <a:endParaRPr lang="en-US"/>
        </a:p>
      </dgm:t>
    </dgm:pt>
    <dgm:pt modelId="{4046218B-DB50-436B-B367-2C6DF0B66E94}" type="pres">
      <dgm:prSet presAssocID="{7B33EC22-174D-46B3-823A-A343DA40102F}" presName="sibTrans" presStyleLbl="bgSibTrans2D1" presStyleIdx="4" presStyleCnt="5"/>
      <dgm:spPr/>
      <dgm:t>
        <a:bodyPr/>
        <a:lstStyle/>
        <a:p>
          <a:endParaRPr lang="en-US"/>
        </a:p>
      </dgm:t>
    </dgm:pt>
    <dgm:pt modelId="{1ECFC456-B3BA-4ABC-9975-25CF676A6FE5}" type="pres">
      <dgm:prSet presAssocID="{73511BC0-F2DC-4F83-A8BE-64282929ECF0}" presName="compNode" presStyleCnt="0"/>
      <dgm:spPr/>
    </dgm:pt>
    <dgm:pt modelId="{2238ED45-6980-41D8-808E-45EA17892C70}" type="pres">
      <dgm:prSet presAssocID="{73511BC0-F2DC-4F83-A8BE-64282929ECF0}" presName="dummyConnPt" presStyleCnt="0"/>
      <dgm:spPr/>
    </dgm:pt>
    <dgm:pt modelId="{86F257FD-3893-4F9D-86B2-018D38793D70}" type="pres">
      <dgm:prSet presAssocID="{73511BC0-F2DC-4F83-A8BE-64282929ECF0}" presName="node" presStyleLbl="node1" presStyleIdx="5" presStyleCnt="6">
        <dgm:presLayoutVars>
          <dgm:bulletEnabled val="1"/>
        </dgm:presLayoutVars>
      </dgm:prSet>
      <dgm:spPr/>
      <dgm:t>
        <a:bodyPr/>
        <a:lstStyle/>
        <a:p>
          <a:endParaRPr lang="en-US"/>
        </a:p>
      </dgm:t>
    </dgm:pt>
  </dgm:ptLst>
  <dgm:cxnLst>
    <dgm:cxn modelId="{7C4FA261-97A5-4F85-AA28-82B841654186}" type="presOf" srcId="{69D7A1C1-6CF0-4D84-9B25-645D81488885}" destId="{AEE69E46-14BA-4459-B527-96CEE2F2275D}" srcOrd="0" destOrd="0" presId="urn:microsoft.com/office/officeart/2005/8/layout/bProcess4"/>
    <dgm:cxn modelId="{912DBA13-F61E-46BD-8242-8F89B52057EB}" srcId="{CA3F6F62-19DE-49B2-9AB3-40F2ADF9E265}" destId="{69D7A1C1-6CF0-4D84-9B25-645D81488885}" srcOrd="3" destOrd="0" parTransId="{9B360969-8751-4F40-A5C1-AE49456E53A5}" sibTransId="{86278723-0E76-4B95-BC7F-56A1C7E67CD9}"/>
    <dgm:cxn modelId="{389F5877-8D39-4487-80CA-4D79F0B95A57}" srcId="{CA3F6F62-19DE-49B2-9AB3-40F2ADF9E265}" destId="{92D54B02-ED47-417E-B340-25937D0C451B}" srcOrd="0" destOrd="0" parTransId="{07339E5F-5C56-4BF5-BA25-E3CC70EF09BC}" sibTransId="{57153B81-10E2-47E5-A5AE-7938FA2DE09C}"/>
    <dgm:cxn modelId="{EB29333C-8005-4B42-B286-7B7E3A1DCCA0}" type="presOf" srcId="{92D54B02-ED47-417E-B340-25937D0C451B}" destId="{53E66475-3527-4DA0-8D9F-0C6AC19A65CE}" srcOrd="0" destOrd="0" presId="urn:microsoft.com/office/officeart/2005/8/layout/bProcess4"/>
    <dgm:cxn modelId="{893F7E1F-9339-452F-B158-53B8EBDFB9B2}" type="presOf" srcId="{7B33EC22-174D-46B3-823A-A343DA40102F}" destId="{4046218B-DB50-436B-B367-2C6DF0B66E94}" srcOrd="0" destOrd="0" presId="urn:microsoft.com/office/officeart/2005/8/layout/bProcess4"/>
    <dgm:cxn modelId="{175B548C-BBEA-4817-BC81-14B2245547DA}" type="presOf" srcId="{CCA2020B-9FAC-43CF-B080-9311D29DC7CE}" destId="{DD0C3BD3-67BF-4742-9AC4-52A86B84F052}" srcOrd="0" destOrd="0" presId="urn:microsoft.com/office/officeart/2005/8/layout/bProcess4"/>
    <dgm:cxn modelId="{827C95DD-BE16-40AA-887F-BA026EBFBC0B}" type="presOf" srcId="{86278723-0E76-4B95-BC7F-56A1C7E67CD9}" destId="{FBE54978-C9C9-4B9B-BB5A-1EF39A7FF1C5}" srcOrd="0" destOrd="0" presId="urn:microsoft.com/office/officeart/2005/8/layout/bProcess4"/>
    <dgm:cxn modelId="{042B06C6-C1B8-420A-9C69-9E565BEA2F84}" type="presOf" srcId="{CA3F6F62-19DE-49B2-9AB3-40F2ADF9E265}" destId="{4DDA27A2-D854-4591-9CAA-602C1AB738BD}" srcOrd="0" destOrd="0" presId="urn:microsoft.com/office/officeart/2005/8/layout/bProcess4"/>
    <dgm:cxn modelId="{F6908406-1BF6-4D16-B420-93CD99FB1E2E}" srcId="{CA3F6F62-19DE-49B2-9AB3-40F2ADF9E265}" destId="{73511BC0-F2DC-4F83-A8BE-64282929ECF0}" srcOrd="5" destOrd="0" parTransId="{C147CE50-9F4E-4E5D-BC9B-D73E165E96BD}" sibTransId="{F3779295-7E4F-4650-87B9-F1D60D77014A}"/>
    <dgm:cxn modelId="{A4C885F7-78C5-46B1-B705-5929972C4C2D}" type="presOf" srcId="{17089B35-F84E-470F-8BED-3A71C9E7B0C4}" destId="{F8094DF6-3D42-4136-8D0D-DF416DDBDA65}" srcOrd="0" destOrd="0" presId="urn:microsoft.com/office/officeart/2005/8/layout/bProcess4"/>
    <dgm:cxn modelId="{A410CE62-1A3C-4BFF-805E-C2B6F68C5F12}" srcId="{CA3F6F62-19DE-49B2-9AB3-40F2ADF9E265}" destId="{CCA2020B-9FAC-43CF-B080-9311D29DC7CE}" srcOrd="4" destOrd="0" parTransId="{BE6D2D32-E18A-4BBA-8511-8E5289147CE2}" sibTransId="{7B33EC22-174D-46B3-823A-A343DA40102F}"/>
    <dgm:cxn modelId="{64DECD5F-43CB-496E-B706-D5A33CB72FA2}" type="presOf" srcId="{73511BC0-F2DC-4F83-A8BE-64282929ECF0}" destId="{86F257FD-3893-4F9D-86B2-018D38793D70}" srcOrd="0" destOrd="0" presId="urn:microsoft.com/office/officeart/2005/8/layout/bProcess4"/>
    <dgm:cxn modelId="{811C3D7F-1D79-4EFF-B70F-F24CA43C97A3}" srcId="{CA3F6F62-19DE-49B2-9AB3-40F2ADF9E265}" destId="{097E22A2-9495-427F-8956-21DE965DEF0D}" srcOrd="2" destOrd="0" parTransId="{9A8EE222-ADEF-4EA8-875A-92C91F56C645}" sibTransId="{21EE1568-E560-4D33-8987-A34664531CF1}"/>
    <dgm:cxn modelId="{8E469F01-B02A-400F-9F9C-4EBCDAF63F41}" srcId="{CA3F6F62-19DE-49B2-9AB3-40F2ADF9E265}" destId="{834E9B1F-4C53-4CD4-99E0-82E305B6BFBA}" srcOrd="1" destOrd="0" parTransId="{3D444DC6-4FA4-443D-AC57-8A81F48B6EFF}" sibTransId="{17089B35-F84E-470F-8BED-3A71C9E7B0C4}"/>
    <dgm:cxn modelId="{A8125690-F142-49AA-9182-E0E1ECDC7CCE}" type="presOf" srcId="{21EE1568-E560-4D33-8987-A34664531CF1}" destId="{F72F7D28-DFC7-4455-9118-ABEC90B67C16}" srcOrd="0" destOrd="0" presId="urn:microsoft.com/office/officeart/2005/8/layout/bProcess4"/>
    <dgm:cxn modelId="{5854357E-7489-40A4-BA9C-AFD0DF5351D1}" type="presOf" srcId="{834E9B1F-4C53-4CD4-99E0-82E305B6BFBA}" destId="{51C7EA85-5CAD-4867-8663-2B2BE240C788}" srcOrd="0" destOrd="0" presId="urn:microsoft.com/office/officeart/2005/8/layout/bProcess4"/>
    <dgm:cxn modelId="{1E4321CF-F4F9-44C8-9C7B-0486016C4785}" type="presOf" srcId="{097E22A2-9495-427F-8956-21DE965DEF0D}" destId="{4D5A725A-366F-4F70-ABDF-28AB934C1FC3}" srcOrd="0" destOrd="0" presId="urn:microsoft.com/office/officeart/2005/8/layout/bProcess4"/>
    <dgm:cxn modelId="{56D9F68B-24BF-4082-A290-D6D2A60C2B01}" type="presOf" srcId="{57153B81-10E2-47E5-A5AE-7938FA2DE09C}" destId="{82EED5D6-72EC-43E9-B269-AFE8154C68FB}" srcOrd="0" destOrd="0" presId="urn:microsoft.com/office/officeart/2005/8/layout/bProcess4"/>
    <dgm:cxn modelId="{12E3ADE8-19CF-4F09-9EA1-FC0E424E971E}" type="presParOf" srcId="{4DDA27A2-D854-4591-9CAA-602C1AB738BD}" destId="{06F864AC-99BE-4844-96C9-60D3FE31E894}" srcOrd="0" destOrd="0" presId="urn:microsoft.com/office/officeart/2005/8/layout/bProcess4"/>
    <dgm:cxn modelId="{E5D489E0-47BE-4895-93C3-F24969D7B7EC}" type="presParOf" srcId="{06F864AC-99BE-4844-96C9-60D3FE31E894}" destId="{2FE536FA-1948-4BA4-93A0-466742D51240}" srcOrd="0" destOrd="0" presId="urn:microsoft.com/office/officeart/2005/8/layout/bProcess4"/>
    <dgm:cxn modelId="{CFD1116F-84D7-438C-858A-EDDEF313C567}" type="presParOf" srcId="{06F864AC-99BE-4844-96C9-60D3FE31E894}" destId="{53E66475-3527-4DA0-8D9F-0C6AC19A65CE}" srcOrd="1" destOrd="0" presId="urn:microsoft.com/office/officeart/2005/8/layout/bProcess4"/>
    <dgm:cxn modelId="{4FF5E118-161E-4828-B140-709E8A6B1A52}" type="presParOf" srcId="{4DDA27A2-D854-4591-9CAA-602C1AB738BD}" destId="{82EED5D6-72EC-43E9-B269-AFE8154C68FB}" srcOrd="1" destOrd="0" presId="urn:microsoft.com/office/officeart/2005/8/layout/bProcess4"/>
    <dgm:cxn modelId="{EB204F07-063A-448F-AB36-33719624F4CC}" type="presParOf" srcId="{4DDA27A2-D854-4591-9CAA-602C1AB738BD}" destId="{F3663ADE-E6F0-460F-90FE-7A6B68018566}" srcOrd="2" destOrd="0" presId="urn:microsoft.com/office/officeart/2005/8/layout/bProcess4"/>
    <dgm:cxn modelId="{63C5176B-9F92-4FB9-8645-C6EB5F58C2AF}" type="presParOf" srcId="{F3663ADE-E6F0-460F-90FE-7A6B68018566}" destId="{694B9C42-4272-4CAA-A7BB-93987EF0F093}" srcOrd="0" destOrd="0" presId="urn:microsoft.com/office/officeart/2005/8/layout/bProcess4"/>
    <dgm:cxn modelId="{35531CE4-0DC5-4FAF-A2C2-178AA9C0FE6C}" type="presParOf" srcId="{F3663ADE-E6F0-460F-90FE-7A6B68018566}" destId="{51C7EA85-5CAD-4867-8663-2B2BE240C788}" srcOrd="1" destOrd="0" presId="urn:microsoft.com/office/officeart/2005/8/layout/bProcess4"/>
    <dgm:cxn modelId="{B371081B-F3A7-4C58-8E3E-6926BBFC8D43}" type="presParOf" srcId="{4DDA27A2-D854-4591-9CAA-602C1AB738BD}" destId="{F8094DF6-3D42-4136-8D0D-DF416DDBDA65}" srcOrd="3" destOrd="0" presId="urn:microsoft.com/office/officeart/2005/8/layout/bProcess4"/>
    <dgm:cxn modelId="{FE4FE176-AD2F-4D56-898E-E9471A707E41}" type="presParOf" srcId="{4DDA27A2-D854-4591-9CAA-602C1AB738BD}" destId="{0149933B-F686-4DE9-A4B7-E02146F53603}" srcOrd="4" destOrd="0" presId="urn:microsoft.com/office/officeart/2005/8/layout/bProcess4"/>
    <dgm:cxn modelId="{6B08F4DF-5FBE-4CBA-93C1-2A7A6BB0709E}" type="presParOf" srcId="{0149933B-F686-4DE9-A4B7-E02146F53603}" destId="{C5F32182-96B6-456E-8745-19A7EF5CE94C}" srcOrd="0" destOrd="0" presId="urn:microsoft.com/office/officeart/2005/8/layout/bProcess4"/>
    <dgm:cxn modelId="{997A7D5F-5FAE-4106-8BC9-F3AFCB66C63C}" type="presParOf" srcId="{0149933B-F686-4DE9-A4B7-E02146F53603}" destId="{4D5A725A-366F-4F70-ABDF-28AB934C1FC3}" srcOrd="1" destOrd="0" presId="urn:microsoft.com/office/officeart/2005/8/layout/bProcess4"/>
    <dgm:cxn modelId="{38968FB6-385D-4568-91B8-964BE1BC60AE}" type="presParOf" srcId="{4DDA27A2-D854-4591-9CAA-602C1AB738BD}" destId="{F72F7D28-DFC7-4455-9118-ABEC90B67C16}" srcOrd="5" destOrd="0" presId="urn:microsoft.com/office/officeart/2005/8/layout/bProcess4"/>
    <dgm:cxn modelId="{619359FA-45BC-46D8-8A9B-658DA53C80DD}" type="presParOf" srcId="{4DDA27A2-D854-4591-9CAA-602C1AB738BD}" destId="{00DB113D-7D97-465E-BFFE-796016FE0782}" srcOrd="6" destOrd="0" presId="urn:microsoft.com/office/officeart/2005/8/layout/bProcess4"/>
    <dgm:cxn modelId="{A95B4A4A-7512-4978-A722-D4AFBD0C64E7}" type="presParOf" srcId="{00DB113D-7D97-465E-BFFE-796016FE0782}" destId="{FA0149A8-C4EC-40E0-85EB-AC049FBA6E8E}" srcOrd="0" destOrd="0" presId="urn:microsoft.com/office/officeart/2005/8/layout/bProcess4"/>
    <dgm:cxn modelId="{3E8F889B-C4E6-4D02-BD99-488BAF2C9C99}" type="presParOf" srcId="{00DB113D-7D97-465E-BFFE-796016FE0782}" destId="{AEE69E46-14BA-4459-B527-96CEE2F2275D}" srcOrd="1" destOrd="0" presId="urn:microsoft.com/office/officeart/2005/8/layout/bProcess4"/>
    <dgm:cxn modelId="{00F8348C-ABED-4FC8-A970-F2EC4C14F467}" type="presParOf" srcId="{4DDA27A2-D854-4591-9CAA-602C1AB738BD}" destId="{FBE54978-C9C9-4B9B-BB5A-1EF39A7FF1C5}" srcOrd="7" destOrd="0" presId="urn:microsoft.com/office/officeart/2005/8/layout/bProcess4"/>
    <dgm:cxn modelId="{89902612-E0AB-4DFE-81DA-55934E5B84E0}" type="presParOf" srcId="{4DDA27A2-D854-4591-9CAA-602C1AB738BD}" destId="{AF14C0C2-142F-4AAF-B937-4F856F0CB329}" srcOrd="8" destOrd="0" presId="urn:microsoft.com/office/officeart/2005/8/layout/bProcess4"/>
    <dgm:cxn modelId="{85851377-96CF-4DBB-B7E7-5B69B7B74CD9}" type="presParOf" srcId="{AF14C0C2-142F-4AAF-B937-4F856F0CB329}" destId="{1E4AEA93-B3BC-4F35-A63B-F75FBB938F1C}" srcOrd="0" destOrd="0" presId="urn:microsoft.com/office/officeart/2005/8/layout/bProcess4"/>
    <dgm:cxn modelId="{571E77C7-970F-417D-A6E4-3582E51C00B6}" type="presParOf" srcId="{AF14C0C2-142F-4AAF-B937-4F856F0CB329}" destId="{DD0C3BD3-67BF-4742-9AC4-52A86B84F052}" srcOrd="1" destOrd="0" presId="urn:microsoft.com/office/officeart/2005/8/layout/bProcess4"/>
    <dgm:cxn modelId="{659B409C-5AC9-4A75-A099-0F9457EF773C}" type="presParOf" srcId="{4DDA27A2-D854-4591-9CAA-602C1AB738BD}" destId="{4046218B-DB50-436B-B367-2C6DF0B66E94}" srcOrd="9" destOrd="0" presId="urn:microsoft.com/office/officeart/2005/8/layout/bProcess4"/>
    <dgm:cxn modelId="{486B66AB-516B-48E9-A6CC-20643A7D81E2}" type="presParOf" srcId="{4DDA27A2-D854-4591-9CAA-602C1AB738BD}" destId="{1ECFC456-B3BA-4ABC-9975-25CF676A6FE5}" srcOrd="10" destOrd="0" presId="urn:microsoft.com/office/officeart/2005/8/layout/bProcess4"/>
    <dgm:cxn modelId="{771BFA8E-B989-4B91-9237-686001803AA4}" type="presParOf" srcId="{1ECFC456-B3BA-4ABC-9975-25CF676A6FE5}" destId="{2238ED45-6980-41D8-808E-45EA17892C70}" srcOrd="0" destOrd="0" presId="urn:microsoft.com/office/officeart/2005/8/layout/bProcess4"/>
    <dgm:cxn modelId="{1E795DB3-3496-47F6-A9C2-ED31D0307B48}" type="presParOf" srcId="{1ECFC456-B3BA-4ABC-9975-25CF676A6FE5}" destId="{86F257FD-3893-4F9D-86B2-018D38793D70}"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CCAE72A9-67A2-4FB1-BBF6-740F2C2EAA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127B748C-466C-45D8-970C-D4FB4FE80C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8ABBF3-49A8-4B3F-9773-22E67695BB12}" type="datetimeFigureOut">
              <a:rPr lang="en-US" smtClean="0"/>
              <a:t>1/11/2024</a:t>
            </a:fld>
            <a:endParaRPr lang="en-US" dirty="0"/>
          </a:p>
        </p:txBody>
      </p:sp>
      <p:sp>
        <p:nvSpPr>
          <p:cNvPr id="4" name="Footer Placeholder 3">
            <a:extLst>
              <a:ext uri="{FF2B5EF4-FFF2-40B4-BE49-F238E27FC236}">
                <a16:creationId xmlns:a16="http://schemas.microsoft.com/office/drawing/2014/main" xmlns="" id="{EAA8C23F-271A-4B7C-87EC-108046165C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D3E7ABF6-4152-4126-AC20-23B44A3111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EB6193-5AA7-489B-8575-00593FC261DE}" type="slidenum">
              <a:rPr lang="en-US" smtClean="0"/>
              <a:t>‹#›</a:t>
            </a:fld>
            <a:endParaRPr lang="en-US" dirty="0"/>
          </a:p>
        </p:txBody>
      </p:sp>
    </p:spTree>
    <p:extLst>
      <p:ext uri="{BB962C8B-B14F-4D97-AF65-F5344CB8AC3E}">
        <p14:creationId xmlns:p14="http://schemas.microsoft.com/office/powerpoint/2010/main" val="1305405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AAC2B-A50D-4386-849A-6B59FB991B4C}" type="datetimeFigureOut">
              <a:rPr lang="en-US" smtClean="0"/>
              <a:t>1/11/2024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95658-EA1F-4910-80AB-4DA76E167475}" type="slidenum">
              <a:rPr lang="en-US" smtClean="0"/>
              <a:t>‹#›</a:t>
            </a:fld>
            <a:endParaRPr lang="en-US" dirty="0"/>
          </a:p>
        </p:txBody>
      </p:sp>
    </p:spTree>
    <p:extLst>
      <p:ext uri="{BB962C8B-B14F-4D97-AF65-F5344CB8AC3E}">
        <p14:creationId xmlns:p14="http://schemas.microsoft.com/office/powerpoint/2010/main" val="341477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4.svg"/><Relationship Id="rId5" Type="http://schemas.openxmlformats.org/officeDocument/2006/relationships/image" Target="../media/image13.png"/><Relationship Id="rId4" Type="http://schemas.openxmlformats.org/officeDocument/2006/relationships/image" Target="../media/image2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5.sv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4.svg"/><Relationship Id="rId5" Type="http://schemas.openxmlformats.org/officeDocument/2006/relationships/image" Target="../media/image13.png"/><Relationship Id="rId4" Type="http://schemas.openxmlformats.org/officeDocument/2006/relationships/image" Target="../media/image22.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7.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3.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3.sv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1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7.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svg"/><Relationship Id="rId7" Type="http://schemas.openxmlformats.org/officeDocument/2006/relationships/image" Target="../media/image4.svg"/><Relationship Id="rId12"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image" Target="../media/image2.svg"/><Relationship Id="rId5" Type="http://schemas.openxmlformats.org/officeDocument/2006/relationships/image" Target="../media/image13.svg"/><Relationship Id="rId10" Type="http://schemas.openxmlformats.org/officeDocument/2006/relationships/image" Target="../media/image1.png"/><Relationship Id="rId4" Type="http://schemas.openxmlformats.org/officeDocument/2006/relationships/image" Target="../media/image7.png"/><Relationship Id="rId9" Type="http://schemas.openxmlformats.org/officeDocument/2006/relationships/image" Target="../media/image17.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344" name="Rectangle 343">
            <a:extLst>
              <a:ext uri="{FF2B5EF4-FFF2-40B4-BE49-F238E27FC236}">
                <a16:creationId xmlns:a16="http://schemas.microsoft.com/office/drawing/2014/main" xmlns=""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6C25C416-A3A2-4CF9-9532-2C0BFB51CFDF}"/>
              </a:ext>
            </a:extLst>
          </p:cNvPr>
          <p:cNvSpPr>
            <a:spLocks noGrp="1"/>
          </p:cNvSpPr>
          <p:nvPr>
            <p:ph type="ctrTitle" hasCustomPrompt="1"/>
          </p:nvPr>
        </p:nvSpPr>
        <p:spPr>
          <a:xfrm>
            <a:off x="6084664" y="1122363"/>
            <a:ext cx="5486400" cy="2387600"/>
          </a:xfrm>
        </p:spPr>
        <p:txBody>
          <a:bodyPr anchor="b"/>
          <a:lstStyle>
            <a:lvl1pPr algn="l">
              <a:defRPr sz="60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xmlns="" id="{43D32955-BB06-40DE-A14A-2170FD41AD52}"/>
              </a:ext>
            </a:extLst>
          </p:cNvPr>
          <p:cNvSpPr>
            <a:spLocks noGrp="1"/>
          </p:cNvSpPr>
          <p:nvPr>
            <p:ph type="subTitle" idx="1"/>
          </p:nvPr>
        </p:nvSpPr>
        <p:spPr>
          <a:xfrm>
            <a:off x="6080759" y="3602038"/>
            <a:ext cx="5486400" cy="1655762"/>
          </a:xfrm>
        </p:spPr>
        <p:txBody>
          <a:bodyPr>
            <a:normAutofit/>
          </a:bodyPr>
          <a:lstStyle>
            <a:lvl1pPr marL="0" indent="0" algn="l">
              <a:lnSpc>
                <a:spcPts val="2800"/>
              </a:lnSpc>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xmlns="" id="{FE209C12-0CED-4CD5-B463-885A793CC25E}"/>
              </a:ext>
            </a:extLst>
          </p:cNvPr>
          <p:cNvSpPr>
            <a:spLocks noGrp="1"/>
          </p:cNvSpPr>
          <p:nvPr>
            <p:ph type="ftr" sz="quarter" idx="11"/>
          </p:nvPr>
        </p:nvSpPr>
        <p:spPr>
          <a:xfrm>
            <a:off x="8727198" y="6355080"/>
            <a:ext cx="2286000" cy="365125"/>
          </a:xfrm>
        </p:spPr>
        <p:txBody>
          <a:bodyPr/>
          <a:lstStyle>
            <a:lvl1pPr>
              <a:defRPr>
                <a:solidFill>
                  <a:schemeClr val="bg1"/>
                </a:solidFill>
              </a:defRPr>
            </a:lvl1pPr>
          </a:lstStyle>
          <a:p>
            <a:r>
              <a:rPr lang="en-US" dirty="0"/>
              <a:t>Pitch deck title</a:t>
            </a:r>
          </a:p>
        </p:txBody>
      </p:sp>
      <p:sp>
        <p:nvSpPr>
          <p:cNvPr id="6" name="Slide Number Placeholder 5">
            <a:extLst>
              <a:ext uri="{FF2B5EF4-FFF2-40B4-BE49-F238E27FC236}">
                <a16:creationId xmlns:a16="http://schemas.microsoft.com/office/drawing/2014/main" xmlns="" id="{1A8F03DA-3AA9-44AC-8E2B-D53B8EBEA402}"/>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10" name="Rectangle 9">
            <a:extLst>
              <a:ext uri="{FF2B5EF4-FFF2-40B4-BE49-F238E27FC236}">
                <a16:creationId xmlns:a16="http://schemas.microsoft.com/office/drawing/2014/main" xmlns=""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xmlns=""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xmlns=""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xmlns=""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xmlns=""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xmlns=""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xmlns=""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xmlns=""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xmlns=""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xmlns=""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xmlns=""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xmlns=""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xmlns=""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xmlns=""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xmlns=""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xmlns=""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xmlns=""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xmlns=""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xmlns=""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xmlns=""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xmlns=""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xmlns=""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xmlns=""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xmlns=""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xmlns=""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xmlns=""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xmlns=""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xmlns="" id="{AEE6DE36-A3C9-4D40-B471-F49B6A875D3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xmlns="" id="{99FF86FA-8891-4235-B88B-CFCA3B57E53A}"/>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xmlns=""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xmlns="" id="{74D64503-659B-472D-ABF8-01D077EB0D83}"/>
              </a:ext>
            </a:extLst>
          </p:cNvPr>
          <p:cNvSpPr>
            <a:spLocks noGrp="1"/>
          </p:cNvSpPr>
          <p:nvPr>
            <p:ph type="dt" sz="half" idx="10"/>
          </p:nvPr>
        </p:nvSpPr>
        <p:spPr>
          <a:xfrm>
            <a:off x="7508027" y="6353175"/>
            <a:ext cx="1097280" cy="365125"/>
          </a:xfrm>
        </p:spPr>
        <p:txBody>
          <a:bodyPr/>
          <a:lstStyle>
            <a:lvl1pPr>
              <a:defRPr>
                <a:solidFill>
                  <a:schemeClr val="bg1"/>
                </a:solidFill>
              </a:defRPr>
            </a:lvl1pPr>
          </a:lstStyle>
          <a:p>
            <a:r>
              <a:rPr lang="en-US" dirty="0"/>
              <a:t>20XX</a:t>
            </a:r>
          </a:p>
        </p:txBody>
      </p:sp>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comparis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ACA106-0FC3-4FE9-9338-4AC3D15608E5}"/>
              </a:ext>
            </a:extLst>
          </p:cNvPr>
          <p:cNvSpPr>
            <a:spLocks noGrp="1"/>
          </p:cNvSpPr>
          <p:nvPr>
            <p:ph type="title" hasCustomPrompt="1"/>
          </p:nvPr>
        </p:nvSpPr>
        <p:spPr>
          <a:xfrm>
            <a:off x="1552574" y="896111"/>
            <a:ext cx="10182226" cy="1325880"/>
          </a:xfrm>
        </p:spPr>
        <p:txBody>
          <a:bodyPr anchor="t" anchorCtr="0"/>
          <a:lstStyle>
            <a:lvl1pPr>
              <a:defRPr cap="all" baseline="0">
                <a:solidFill>
                  <a:schemeClr val="tx2"/>
                </a:solidFill>
              </a:defRPr>
            </a:lvl1pPr>
          </a:lstStyle>
          <a:p>
            <a:r>
              <a:rPr lang="en-US" dirty="0"/>
              <a:t>CLICK TO ADD TITLE</a:t>
            </a:r>
          </a:p>
        </p:txBody>
      </p:sp>
      <p:sp>
        <p:nvSpPr>
          <p:cNvPr id="9" name="Text Placeholder 8">
            <a:extLst>
              <a:ext uri="{FF2B5EF4-FFF2-40B4-BE49-F238E27FC236}">
                <a16:creationId xmlns:a16="http://schemas.microsoft.com/office/drawing/2014/main" xmlns="" id="{E2785225-FC1B-45E9-82D0-A13EF8F061A6}"/>
              </a:ext>
            </a:extLst>
          </p:cNvPr>
          <p:cNvSpPr>
            <a:spLocks noGrp="1"/>
          </p:cNvSpPr>
          <p:nvPr>
            <p:ph type="body" sz="quarter" idx="21" hasCustomPrompt="1"/>
          </p:nvPr>
        </p:nvSpPr>
        <p:spPr>
          <a:xfrm>
            <a:off x="1380744" y="2203704"/>
            <a:ext cx="1463040" cy="785812"/>
          </a:xfrm>
        </p:spPr>
        <p:txBody>
          <a:bodyPr anchor="ctr" anchorCtr="0">
            <a:noAutofit/>
          </a:bodyPr>
          <a:lstStyle>
            <a:lvl1pPr marL="0" indent="0" algn="ctr">
              <a:buNone/>
              <a:defRPr sz="3200" b="1">
                <a:solidFill>
                  <a:schemeClr val="accent2">
                    <a:lumMod val="60000"/>
                    <a:lumOff val="40000"/>
                  </a:schemeClr>
                </a:solidFill>
              </a:defRPr>
            </a:lvl1pPr>
            <a:lvl2pPr>
              <a:defRPr sz="1000"/>
            </a:lvl2pPr>
            <a:lvl3pPr>
              <a:defRPr sz="1000"/>
            </a:lvl3pPr>
            <a:lvl4pPr>
              <a:defRPr sz="1000"/>
            </a:lvl4pPr>
            <a:lvl5pPr>
              <a:defRPr sz="1000"/>
            </a:lvl5pPr>
          </a:lstStyle>
          <a:p>
            <a:pPr lvl="0"/>
            <a:r>
              <a:rPr lang="en-US" dirty="0"/>
              <a:t>Add text</a:t>
            </a:r>
          </a:p>
        </p:txBody>
      </p:sp>
      <p:sp>
        <p:nvSpPr>
          <p:cNvPr id="30" name="Text Placeholder 8">
            <a:extLst>
              <a:ext uri="{FF2B5EF4-FFF2-40B4-BE49-F238E27FC236}">
                <a16:creationId xmlns:a16="http://schemas.microsoft.com/office/drawing/2014/main" xmlns="" id="{70F3FFA0-BD69-4D83-ABB7-496D4AF91AD5}"/>
              </a:ext>
            </a:extLst>
          </p:cNvPr>
          <p:cNvSpPr>
            <a:spLocks noGrp="1"/>
          </p:cNvSpPr>
          <p:nvPr>
            <p:ph type="body" sz="quarter" idx="22" hasCustomPrompt="1"/>
          </p:nvPr>
        </p:nvSpPr>
        <p:spPr>
          <a:xfrm>
            <a:off x="1325880" y="3465576"/>
            <a:ext cx="1463040" cy="785812"/>
          </a:xfrm>
        </p:spPr>
        <p:txBody>
          <a:bodyPr anchor="ctr" anchorCtr="0">
            <a:noAutofit/>
          </a:bodyPr>
          <a:lstStyle>
            <a:lvl1pPr marL="0" indent="0" algn="ctr">
              <a:buNone/>
              <a:defRPr sz="3200" b="1">
                <a:solidFill>
                  <a:schemeClr val="accent2">
                    <a:lumMod val="60000"/>
                    <a:lumOff val="40000"/>
                  </a:schemeClr>
                </a:solidFill>
              </a:defRPr>
            </a:lvl1pPr>
            <a:lvl2pPr>
              <a:defRPr sz="1000"/>
            </a:lvl2pPr>
            <a:lvl3pPr>
              <a:defRPr sz="1000"/>
            </a:lvl3pPr>
            <a:lvl4pPr>
              <a:defRPr sz="1000"/>
            </a:lvl4pPr>
            <a:lvl5pPr>
              <a:defRPr sz="1000"/>
            </a:lvl5pPr>
          </a:lstStyle>
          <a:p>
            <a:pPr lvl="0"/>
            <a:r>
              <a:rPr lang="en-US" dirty="0"/>
              <a:t>Add text</a:t>
            </a:r>
          </a:p>
        </p:txBody>
      </p:sp>
      <p:sp>
        <p:nvSpPr>
          <p:cNvPr id="32" name="Text Placeholder 8">
            <a:extLst>
              <a:ext uri="{FF2B5EF4-FFF2-40B4-BE49-F238E27FC236}">
                <a16:creationId xmlns:a16="http://schemas.microsoft.com/office/drawing/2014/main" xmlns="" id="{49AF8CA2-03BC-4B43-978A-2B68EABFDC47}"/>
              </a:ext>
            </a:extLst>
          </p:cNvPr>
          <p:cNvSpPr>
            <a:spLocks noGrp="1"/>
          </p:cNvSpPr>
          <p:nvPr>
            <p:ph type="body" sz="quarter" idx="23" hasCustomPrompt="1"/>
          </p:nvPr>
        </p:nvSpPr>
        <p:spPr>
          <a:xfrm>
            <a:off x="1325880" y="4745736"/>
            <a:ext cx="1463040" cy="785812"/>
          </a:xfrm>
        </p:spPr>
        <p:txBody>
          <a:bodyPr anchor="ctr" anchorCtr="0">
            <a:noAutofit/>
          </a:bodyPr>
          <a:lstStyle>
            <a:lvl1pPr marL="0" indent="0" algn="ctr">
              <a:buNone/>
              <a:defRPr sz="3200" b="1">
                <a:solidFill>
                  <a:schemeClr val="accent2">
                    <a:lumMod val="60000"/>
                    <a:lumOff val="40000"/>
                  </a:schemeClr>
                </a:solidFill>
              </a:defRPr>
            </a:lvl1pPr>
            <a:lvl2pPr>
              <a:defRPr sz="1000"/>
            </a:lvl2pPr>
            <a:lvl3pPr>
              <a:defRPr sz="1000"/>
            </a:lvl3pPr>
            <a:lvl4pPr>
              <a:defRPr sz="1000"/>
            </a:lvl4pPr>
            <a:lvl5pPr>
              <a:defRPr sz="1000"/>
            </a:lvl5pPr>
          </a:lstStyle>
          <a:p>
            <a:pPr lvl="0"/>
            <a:r>
              <a:rPr lang="en-US" dirty="0"/>
              <a:t>Add text</a:t>
            </a:r>
          </a:p>
        </p:txBody>
      </p:sp>
      <p:sp>
        <p:nvSpPr>
          <p:cNvPr id="63" name="Date Placeholder 3">
            <a:extLst>
              <a:ext uri="{FF2B5EF4-FFF2-40B4-BE49-F238E27FC236}">
                <a16:creationId xmlns:a16="http://schemas.microsoft.com/office/drawing/2014/main" xmlns="" id="{41C57AEB-9E33-4F77-9F58-DB0D1B978707}"/>
              </a:ext>
            </a:extLst>
          </p:cNvPr>
          <p:cNvSpPr>
            <a:spLocks noGrp="1"/>
          </p:cNvSpPr>
          <p:nvPr>
            <p:ph type="dt" sz="half" idx="10"/>
          </p:nvPr>
        </p:nvSpPr>
        <p:spPr>
          <a:xfrm>
            <a:off x="1554480" y="6353175"/>
            <a:ext cx="1097280" cy="365125"/>
          </a:xfrm>
        </p:spPr>
        <p:txBody>
          <a:bodyPr/>
          <a:lstStyle>
            <a:lvl1pPr>
              <a:defRPr>
                <a:solidFill>
                  <a:schemeClr val="bg1"/>
                </a:solidFill>
              </a:defRPr>
            </a:lvl1pPr>
          </a:lstStyle>
          <a:p>
            <a:r>
              <a:rPr lang="en-US" dirty="0"/>
              <a:t>20XX</a:t>
            </a:r>
          </a:p>
        </p:txBody>
      </p:sp>
      <p:sp>
        <p:nvSpPr>
          <p:cNvPr id="15" name="Text Placeholder 14">
            <a:extLst>
              <a:ext uri="{FF2B5EF4-FFF2-40B4-BE49-F238E27FC236}">
                <a16:creationId xmlns:a16="http://schemas.microsoft.com/office/drawing/2014/main" xmlns="" id="{96833738-63D7-4DAA-92B0-C4286C4F8361}"/>
              </a:ext>
            </a:extLst>
          </p:cNvPr>
          <p:cNvSpPr>
            <a:spLocks noGrp="1"/>
          </p:cNvSpPr>
          <p:nvPr>
            <p:ph type="body" sz="quarter" idx="24"/>
          </p:nvPr>
        </p:nvSpPr>
        <p:spPr>
          <a:xfrm>
            <a:off x="4489704" y="2624328"/>
            <a:ext cx="6153912" cy="941832"/>
          </a:xfrm>
        </p:spPr>
        <p:txBody>
          <a:bodyPr anchor="ctr" anchorCtr="0">
            <a:noAutofit/>
          </a:bodyPr>
          <a:lstStyle>
            <a:lvl1pPr marL="0" indent="0">
              <a:buNone/>
              <a:defRPr sz="20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p>
        </p:txBody>
      </p:sp>
      <p:sp>
        <p:nvSpPr>
          <p:cNvPr id="36" name="Text Placeholder 14">
            <a:extLst>
              <a:ext uri="{FF2B5EF4-FFF2-40B4-BE49-F238E27FC236}">
                <a16:creationId xmlns:a16="http://schemas.microsoft.com/office/drawing/2014/main" xmlns="" id="{EAF6FAB7-3D8F-43EF-801E-D9E6948A8409}"/>
              </a:ext>
            </a:extLst>
          </p:cNvPr>
          <p:cNvSpPr>
            <a:spLocks noGrp="1"/>
          </p:cNvSpPr>
          <p:nvPr>
            <p:ph type="body" sz="quarter" idx="26"/>
          </p:nvPr>
        </p:nvSpPr>
        <p:spPr>
          <a:xfrm>
            <a:off x="4489704" y="3904488"/>
            <a:ext cx="6153912" cy="941832"/>
          </a:xfrm>
        </p:spPr>
        <p:txBody>
          <a:bodyPr anchor="ctr" anchorCtr="0">
            <a:noAutofit/>
          </a:bodyPr>
          <a:lstStyle>
            <a:lvl1pPr marL="0" indent="0">
              <a:buNone/>
              <a:defRPr sz="20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p>
        </p:txBody>
      </p:sp>
      <p:sp>
        <p:nvSpPr>
          <p:cNvPr id="38" name="Text Placeholder 14">
            <a:extLst>
              <a:ext uri="{FF2B5EF4-FFF2-40B4-BE49-F238E27FC236}">
                <a16:creationId xmlns:a16="http://schemas.microsoft.com/office/drawing/2014/main" xmlns="" id="{13A498D1-E978-4C02-8712-EA7A16D153FE}"/>
              </a:ext>
            </a:extLst>
          </p:cNvPr>
          <p:cNvSpPr>
            <a:spLocks noGrp="1"/>
          </p:cNvSpPr>
          <p:nvPr>
            <p:ph type="body" sz="quarter" idx="28"/>
          </p:nvPr>
        </p:nvSpPr>
        <p:spPr>
          <a:xfrm>
            <a:off x="4489704" y="5157216"/>
            <a:ext cx="6153912" cy="941832"/>
          </a:xfrm>
        </p:spPr>
        <p:txBody>
          <a:bodyPr anchor="ctr" anchorCtr="0">
            <a:noAutofit/>
          </a:bodyPr>
          <a:lstStyle>
            <a:lvl1pPr marL="0" indent="0">
              <a:buNone/>
              <a:defRPr sz="20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p>
        </p:txBody>
      </p:sp>
      <p:grpSp>
        <p:nvGrpSpPr>
          <p:cNvPr id="10" name="Group 9">
            <a:extLst>
              <a:ext uri="{FF2B5EF4-FFF2-40B4-BE49-F238E27FC236}">
                <a16:creationId xmlns:a16="http://schemas.microsoft.com/office/drawing/2014/main" xmlns="" id="{D9F1898E-3E74-4E43-A202-1A6640227466}"/>
              </a:ext>
              <a:ext uri="{C183D7F6-B498-43B3-948B-1728B52AA6E4}">
                <adec:decorative xmlns:adec="http://schemas.microsoft.com/office/drawing/2017/decorative" xmlns="" val="1"/>
              </a:ext>
            </a:extLst>
          </p:cNvPr>
          <p:cNvGrpSpPr/>
          <p:nvPr userDrawn="1"/>
        </p:nvGrpSpPr>
        <p:grpSpPr>
          <a:xfrm>
            <a:off x="0" y="0"/>
            <a:ext cx="1014984" cy="6858000"/>
            <a:chOff x="0" y="0"/>
            <a:chExt cx="1014984" cy="6858000"/>
          </a:xfrm>
        </p:grpSpPr>
        <p:sp>
          <p:nvSpPr>
            <p:cNvPr id="33" name="Rectangle 32">
              <a:extLst>
                <a:ext uri="{FF2B5EF4-FFF2-40B4-BE49-F238E27FC236}">
                  <a16:creationId xmlns:a16="http://schemas.microsoft.com/office/drawing/2014/main" xmlns="" id="{814776F7-F8A5-4235-8C8D-17F0E4F45B03}"/>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xmlns="" id="{9F301899-34C1-47B4-B5CD-F77BA341C0F9}"/>
                </a:ext>
              </a:extLst>
            </p:cNvPr>
            <p:cNvSpPr/>
            <p:nvPr userDrawn="1"/>
          </p:nvSpPr>
          <p:spPr>
            <a:xfrm>
              <a:off x="0" y="2833299"/>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xmlns="" id="{A66E9363-03B7-439D-8B5E-0665E48F046E}"/>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xmlns="" id="{0432F5F5-1688-44BD-B071-A62C04824FB8}"/>
                </a:ext>
              </a:extLst>
            </p:cNvPr>
            <p:cNvSpPr/>
            <p:nvPr userDrawn="1"/>
          </p:nvSpPr>
          <p:spPr>
            <a:xfrm>
              <a:off x="0" y="2029863"/>
              <a:ext cx="1014984" cy="81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xmlns="" id="{689FF8F5-F7B8-46B0-BB03-FE972A6832E7}"/>
                </a:ext>
              </a:extLst>
            </p:cNvPr>
            <p:cNvSpPr/>
            <p:nvPr userDrawn="1"/>
          </p:nvSpPr>
          <p:spPr>
            <a:xfrm rot="10800000">
              <a:off x="100582" y="2936725"/>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8" name="Graphic 47">
              <a:extLst>
                <a:ext uri="{FF2B5EF4-FFF2-40B4-BE49-F238E27FC236}">
                  <a16:creationId xmlns:a16="http://schemas.microsoft.com/office/drawing/2014/main" xmlns="" id="{31EB8EE7-3843-4CA8-879D-5D985DAA0D1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5400000">
              <a:off x="-457200" y="5416459"/>
              <a:ext cx="1828800" cy="914400"/>
            </a:xfrm>
            <a:prstGeom prst="rect">
              <a:avLst/>
            </a:prstGeom>
          </p:spPr>
        </p:pic>
        <p:pic>
          <p:nvPicPr>
            <p:cNvPr id="50" name="Graphic 49">
              <a:extLst>
                <a:ext uri="{FF2B5EF4-FFF2-40B4-BE49-F238E27FC236}">
                  <a16:creationId xmlns:a16="http://schemas.microsoft.com/office/drawing/2014/main" xmlns="" id="{5FF0EEFD-0038-4A2F-AD3B-01A98EFF5CF9}"/>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rot="5400000">
              <a:off x="-457200" y="563329"/>
              <a:ext cx="1828800" cy="914400"/>
            </a:xfrm>
            <a:prstGeom prst="rect">
              <a:avLst/>
            </a:prstGeom>
          </p:spPr>
        </p:pic>
      </p:grpSp>
      <p:cxnSp>
        <p:nvCxnSpPr>
          <p:cNvPr id="3" name="Straight Connector 2">
            <a:extLst>
              <a:ext uri="{FF2B5EF4-FFF2-40B4-BE49-F238E27FC236}">
                <a16:creationId xmlns:a16="http://schemas.microsoft.com/office/drawing/2014/main" xmlns="" id="{AF8E4D1E-5580-4429-B822-B0ACA17BF2DE}"/>
              </a:ext>
              <a:ext uri="{C183D7F6-B498-43B3-948B-1728B52AA6E4}">
                <adec:decorative xmlns:adec="http://schemas.microsoft.com/office/drawing/2017/decorative" xmlns="" val="1"/>
              </a:ext>
            </a:extLst>
          </p:cNvPr>
          <p:cNvCxnSpPr>
            <a:cxnSpLocks/>
          </p:cNvCxnSpPr>
          <p:nvPr userDrawn="1"/>
        </p:nvCxnSpPr>
        <p:spPr>
          <a:xfrm>
            <a:off x="1704025" y="2853257"/>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xmlns="" id="{628EFE5A-E7ED-42E0-B4F7-CD6FB9AC0BE3}"/>
              </a:ext>
              <a:ext uri="{C183D7F6-B498-43B3-948B-1728B52AA6E4}">
                <adec:decorative xmlns:adec="http://schemas.microsoft.com/office/drawing/2017/decorative" xmlns="" val="1"/>
              </a:ext>
            </a:extLst>
          </p:cNvPr>
          <p:cNvSpPr/>
          <p:nvPr userDrawn="1"/>
        </p:nvSpPr>
        <p:spPr>
          <a:xfrm>
            <a:off x="3982733" y="2744646"/>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xmlns="" id="{A99E5560-6CE0-4494-96B0-E58711D435AA}"/>
              </a:ext>
              <a:ext uri="{C183D7F6-B498-43B3-948B-1728B52AA6E4}">
                <adec:decorative xmlns:adec="http://schemas.microsoft.com/office/drawing/2017/decorative" xmlns="" val="1"/>
              </a:ext>
            </a:extLst>
          </p:cNvPr>
          <p:cNvGrpSpPr/>
          <p:nvPr userDrawn="1"/>
        </p:nvGrpSpPr>
        <p:grpSpPr>
          <a:xfrm>
            <a:off x="1717361" y="4002156"/>
            <a:ext cx="2495929" cy="1480420"/>
            <a:chOff x="1717361" y="4002156"/>
            <a:chExt cx="2495929" cy="1480420"/>
          </a:xfrm>
        </p:grpSpPr>
        <p:cxnSp>
          <p:nvCxnSpPr>
            <p:cNvPr id="5" name="Straight Connector 4">
              <a:extLst>
                <a:ext uri="{FF2B5EF4-FFF2-40B4-BE49-F238E27FC236}">
                  <a16:creationId xmlns:a16="http://schemas.microsoft.com/office/drawing/2014/main" xmlns="" id="{F242903C-0FC5-4F7E-A59A-1B57A8012CD8}"/>
                </a:ext>
              </a:extLst>
            </p:cNvPr>
            <p:cNvCxnSpPr>
              <a:cxnSpLocks/>
            </p:cNvCxnSpPr>
            <p:nvPr userDrawn="1"/>
          </p:nvCxnSpPr>
          <p:spPr>
            <a:xfrm>
              <a:off x="1717361" y="4110767"/>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xmlns="" id="{502427F1-9BD1-40C4-8447-54CA2F762B28}"/>
                </a:ext>
              </a:extLst>
            </p:cNvPr>
            <p:cNvSpPr/>
            <p:nvPr userDrawn="1"/>
          </p:nvSpPr>
          <p:spPr>
            <a:xfrm>
              <a:off x="3996069" y="4002156"/>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xmlns="" id="{9D896F91-3D1D-4BF4-B726-B6B1034E68C1}"/>
                </a:ext>
              </a:extLst>
            </p:cNvPr>
            <p:cNvCxnSpPr>
              <a:cxnSpLocks/>
            </p:cNvCxnSpPr>
            <p:nvPr userDrawn="1"/>
          </p:nvCxnSpPr>
          <p:spPr>
            <a:xfrm>
              <a:off x="1717361" y="5373966"/>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xmlns="" id="{72AAC415-7A20-4A4D-80B1-B4AD3D514249}"/>
                </a:ext>
              </a:extLst>
            </p:cNvPr>
            <p:cNvSpPr/>
            <p:nvPr userDrawn="1"/>
          </p:nvSpPr>
          <p:spPr>
            <a:xfrm>
              <a:off x="3996069" y="5265355"/>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Footer Placeholder 4">
            <a:extLst>
              <a:ext uri="{FF2B5EF4-FFF2-40B4-BE49-F238E27FC236}">
                <a16:creationId xmlns:a16="http://schemas.microsoft.com/office/drawing/2014/main" xmlns="" id="{182F895D-C48A-41AA-9DE6-43A17B7E019A}"/>
              </a:ext>
            </a:extLst>
          </p:cNvPr>
          <p:cNvSpPr>
            <a:spLocks noGrp="1"/>
          </p:cNvSpPr>
          <p:nvPr>
            <p:ph type="ftr" sz="quarter" idx="11"/>
          </p:nvPr>
        </p:nvSpPr>
        <p:spPr>
          <a:xfrm>
            <a:off x="5744527" y="6350000"/>
            <a:ext cx="2286000" cy="365125"/>
          </a:xfrm>
        </p:spPr>
        <p:txBody>
          <a:bodyPr/>
          <a:lstStyle>
            <a:lvl1pPr>
              <a:defRPr>
                <a:solidFill>
                  <a:schemeClr val="bg1"/>
                </a:solidFill>
              </a:defRPr>
            </a:lvl1pPr>
          </a:lstStyle>
          <a:p>
            <a:r>
              <a:rPr lang="en-US" dirty="0"/>
              <a:t>Pitch deck title</a:t>
            </a:r>
          </a:p>
        </p:txBody>
      </p:sp>
      <p:sp>
        <p:nvSpPr>
          <p:cNvPr id="65" name="Slide Number Placeholder 5">
            <a:extLst>
              <a:ext uri="{FF2B5EF4-FFF2-40B4-BE49-F238E27FC236}">
                <a16:creationId xmlns:a16="http://schemas.microsoft.com/office/drawing/2014/main" xmlns="" id="{4C15BF58-30D9-4A0E-8506-1CD777B0FC5B}"/>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807368846"/>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ACA106-0FC3-4FE9-9338-4AC3D15608E5}"/>
              </a:ext>
            </a:extLst>
          </p:cNvPr>
          <p:cNvSpPr>
            <a:spLocks noGrp="1"/>
          </p:cNvSpPr>
          <p:nvPr>
            <p:ph type="title" hasCustomPrompt="1"/>
          </p:nvPr>
        </p:nvSpPr>
        <p:spPr>
          <a:xfrm>
            <a:off x="914400" y="896112"/>
            <a:ext cx="9124951" cy="1362456"/>
          </a:xfrm>
        </p:spPr>
        <p:txBody>
          <a:bodyPr anchor="t" anchorCtr="0"/>
          <a:lstStyle>
            <a:lvl1pPr>
              <a:defRPr cap="all" baseline="0">
                <a:solidFill>
                  <a:schemeClr val="accent1"/>
                </a:solidFill>
              </a:defRPr>
            </a:lvl1pPr>
          </a:lstStyle>
          <a:p>
            <a:r>
              <a:rPr lang="en-US" dirty="0"/>
              <a:t>CLICK TO ADD TITLE</a:t>
            </a:r>
          </a:p>
        </p:txBody>
      </p:sp>
      <p:sp>
        <p:nvSpPr>
          <p:cNvPr id="17" name="Text Placeholder 2">
            <a:extLst>
              <a:ext uri="{FF2B5EF4-FFF2-40B4-BE49-F238E27FC236}">
                <a16:creationId xmlns:a16="http://schemas.microsoft.com/office/drawing/2014/main" xmlns="" id="{52AD81DC-207F-4541-B02D-802D3D5B2813}"/>
              </a:ext>
            </a:extLst>
          </p:cNvPr>
          <p:cNvSpPr>
            <a:spLocks noGrp="1"/>
          </p:cNvSpPr>
          <p:nvPr>
            <p:ph type="body" idx="13" hasCustomPrompt="1"/>
          </p:nvPr>
        </p:nvSpPr>
        <p:spPr>
          <a:xfrm>
            <a:off x="914400" y="2354580"/>
            <a:ext cx="4297679" cy="455295"/>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3" name="Content Placeholder 2">
            <a:extLst>
              <a:ext uri="{FF2B5EF4-FFF2-40B4-BE49-F238E27FC236}">
                <a16:creationId xmlns:a16="http://schemas.microsoft.com/office/drawing/2014/main" xmlns="" id="{02BF6510-D603-481E-B685-9095150A2891}"/>
              </a:ext>
            </a:extLst>
          </p:cNvPr>
          <p:cNvSpPr>
            <a:spLocks noGrp="1"/>
          </p:cNvSpPr>
          <p:nvPr>
            <p:ph sz="half" idx="1"/>
          </p:nvPr>
        </p:nvSpPr>
        <p:spPr>
          <a:xfrm>
            <a:off x="914400"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xmlns="" id="{F7289E8E-D34A-4BA8-A21D-2D40A211CB9B}"/>
              </a:ext>
            </a:extLst>
          </p:cNvPr>
          <p:cNvSpPr>
            <a:spLocks noGrp="1"/>
          </p:cNvSpPr>
          <p:nvPr>
            <p:ph type="body" sz="quarter" idx="3" hasCustomPrompt="1"/>
          </p:nvPr>
        </p:nvSpPr>
        <p:spPr>
          <a:xfrm>
            <a:off x="5864487" y="2352675"/>
            <a:ext cx="4297680" cy="457200"/>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4" name="Content Placeholder 3">
            <a:extLst>
              <a:ext uri="{FF2B5EF4-FFF2-40B4-BE49-F238E27FC236}">
                <a16:creationId xmlns:a16="http://schemas.microsoft.com/office/drawing/2014/main" xmlns="" id="{9A743757-ABC3-44BF-87D3-5E323E9B00D9}"/>
              </a:ext>
            </a:extLst>
          </p:cNvPr>
          <p:cNvSpPr>
            <a:spLocks noGrp="1"/>
          </p:cNvSpPr>
          <p:nvPr>
            <p:ph sz="half" idx="2"/>
          </p:nvPr>
        </p:nvSpPr>
        <p:spPr>
          <a:xfrm>
            <a:off x="5863344"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xmlns="" id="{E88DF45F-9FEA-47BE-AC15-52BE148E1814}"/>
              </a:ext>
              <a:ext uri="{C183D7F6-B498-43B3-948B-1728B52AA6E4}">
                <adec:decorative xmlns:adec="http://schemas.microsoft.com/office/drawing/2017/decorative" xmlns=""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xmlns=""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xmlns=""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striped pattern&#10;&#10;Description automatically generated with low confidence">
              <a:extLst>
                <a:ext uri="{FF2B5EF4-FFF2-40B4-BE49-F238E27FC236}">
                  <a16:creationId xmlns:a16="http://schemas.microsoft.com/office/drawing/2014/main" xmlns=""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xmlns=""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xmlns="" id="{E9AA5A01-9E59-4C92-9634-32DB51F918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xmlns=""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 name="Graphic 30">
              <a:extLst>
                <a:ext uri="{FF2B5EF4-FFF2-40B4-BE49-F238E27FC236}">
                  <a16:creationId xmlns:a16="http://schemas.microsoft.com/office/drawing/2014/main" xmlns="" id="{F50D01F0-AD27-490F-8044-37B2D9E23326}"/>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xmlns="" id="{417A4AF6-C906-4001-BDD2-33E116318583}"/>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dirty="0"/>
              <a:t>20XX</a:t>
            </a:r>
          </a:p>
        </p:txBody>
      </p:sp>
      <p:sp>
        <p:nvSpPr>
          <p:cNvPr id="33" name="Footer Placeholder 4">
            <a:extLst>
              <a:ext uri="{FF2B5EF4-FFF2-40B4-BE49-F238E27FC236}">
                <a16:creationId xmlns:a16="http://schemas.microsoft.com/office/drawing/2014/main" xmlns=""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34" name="Slide Number Placeholder 5">
            <a:extLst>
              <a:ext uri="{FF2B5EF4-FFF2-40B4-BE49-F238E27FC236}">
                <a16:creationId xmlns:a16="http://schemas.microsoft.com/office/drawing/2014/main" xmlns=""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988813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etition char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C626A5-4FF6-42BD-858A-AE4B2C23A6BC}"/>
              </a:ext>
            </a:extLst>
          </p:cNvPr>
          <p:cNvSpPr>
            <a:spLocks noGrp="1"/>
          </p:cNvSpPr>
          <p:nvPr>
            <p:ph type="title" hasCustomPrompt="1"/>
          </p:nvPr>
        </p:nvSpPr>
        <p:spPr>
          <a:xfrm>
            <a:off x="914400" y="896112"/>
            <a:ext cx="10515600" cy="1325563"/>
          </a:xfrm>
        </p:spPr>
        <p:txBody>
          <a:bodyPr anchor="t" anchorCtr="0"/>
          <a:lstStyle>
            <a:lvl1pPr>
              <a:defRPr cap="all" baseline="0">
                <a:solidFill>
                  <a:schemeClr val="accent1"/>
                </a:solidFill>
              </a:defRPr>
            </a:lvl1pPr>
          </a:lstStyle>
          <a:p>
            <a:r>
              <a:rPr lang="en-US" dirty="0"/>
              <a:t>CLICK TO ADD TITLE</a:t>
            </a:r>
            <a:endParaRPr lang="en-ZA" dirty="0"/>
          </a:p>
        </p:txBody>
      </p:sp>
      <p:sp>
        <p:nvSpPr>
          <p:cNvPr id="10" name="Text Placeholder 5">
            <a:extLst>
              <a:ext uri="{FF2B5EF4-FFF2-40B4-BE49-F238E27FC236}">
                <a16:creationId xmlns:a16="http://schemas.microsoft.com/office/drawing/2014/main" xmlns="" id="{6CD52AD9-4495-432B-B01C-26AAF0EAA89F}"/>
              </a:ext>
            </a:extLst>
          </p:cNvPr>
          <p:cNvSpPr>
            <a:spLocks noGrp="1"/>
          </p:cNvSpPr>
          <p:nvPr>
            <p:ph type="body" sz="quarter" idx="12" hasCustomPrompt="1"/>
          </p:nvPr>
        </p:nvSpPr>
        <p:spPr>
          <a:xfrm>
            <a:off x="5271896" y="2355182"/>
            <a:ext cx="1980000" cy="365760"/>
          </a:xfrm>
        </p:spPr>
        <p:txBody>
          <a:bodyPr>
            <a:noAutofit/>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sp>
        <p:nvSpPr>
          <p:cNvPr id="12" name="Text Placeholder 5">
            <a:extLst>
              <a:ext uri="{FF2B5EF4-FFF2-40B4-BE49-F238E27FC236}">
                <a16:creationId xmlns:a16="http://schemas.microsoft.com/office/drawing/2014/main" xmlns="" id="{AF9EB7E7-72B3-4FD3-B153-815A53CB1B7D}"/>
              </a:ext>
            </a:extLst>
          </p:cNvPr>
          <p:cNvSpPr>
            <a:spLocks noGrp="1"/>
          </p:cNvSpPr>
          <p:nvPr>
            <p:ph type="body" sz="quarter" idx="14" hasCustomPrompt="1"/>
          </p:nvPr>
        </p:nvSpPr>
        <p:spPr>
          <a:xfrm>
            <a:off x="1070771" y="3383280"/>
            <a:ext cx="1980000" cy="365760"/>
          </a:xfrm>
        </p:spPr>
        <p:txBody>
          <a:bodyPr>
            <a:noAutofit/>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sp>
        <p:nvSpPr>
          <p:cNvPr id="13" name="Text Placeholder 5">
            <a:extLst>
              <a:ext uri="{FF2B5EF4-FFF2-40B4-BE49-F238E27FC236}">
                <a16:creationId xmlns:a16="http://schemas.microsoft.com/office/drawing/2014/main" xmlns="" id="{139AE34A-A4BE-43AA-9A69-9A18D5FC53D8}"/>
              </a:ext>
            </a:extLst>
          </p:cNvPr>
          <p:cNvSpPr>
            <a:spLocks noGrp="1"/>
          </p:cNvSpPr>
          <p:nvPr>
            <p:ph type="body" sz="quarter" idx="15" hasCustomPrompt="1"/>
          </p:nvPr>
        </p:nvSpPr>
        <p:spPr>
          <a:xfrm>
            <a:off x="9171870" y="3383280"/>
            <a:ext cx="1980000" cy="365760"/>
          </a:xfrm>
        </p:spPr>
        <p:txBody>
          <a:bodyPr>
            <a:noAutofit/>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sp>
        <p:nvSpPr>
          <p:cNvPr id="11" name="Text Placeholder 5">
            <a:extLst>
              <a:ext uri="{FF2B5EF4-FFF2-40B4-BE49-F238E27FC236}">
                <a16:creationId xmlns:a16="http://schemas.microsoft.com/office/drawing/2014/main" xmlns="" id="{23E8F54F-C5BD-4FE6-BB69-FEC69BC0FDDD}"/>
              </a:ext>
            </a:extLst>
          </p:cNvPr>
          <p:cNvSpPr>
            <a:spLocks noGrp="1"/>
          </p:cNvSpPr>
          <p:nvPr>
            <p:ph type="body" sz="quarter" idx="13" hasCustomPrompt="1"/>
          </p:nvPr>
        </p:nvSpPr>
        <p:spPr>
          <a:xfrm>
            <a:off x="5264750" y="4933275"/>
            <a:ext cx="1980000" cy="365760"/>
          </a:xfrm>
        </p:spPr>
        <p:txBody>
          <a:bodyPr>
            <a:noAutofit/>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pic>
        <p:nvPicPr>
          <p:cNvPr id="5" name="Graphic 4">
            <a:extLst>
              <a:ext uri="{FF2B5EF4-FFF2-40B4-BE49-F238E27FC236}">
                <a16:creationId xmlns:a16="http://schemas.microsoft.com/office/drawing/2014/main" xmlns="" id="{6FBF4C06-0880-4F64-AC8F-328C5513CDB3}"/>
              </a:ext>
              <a:ext uri="{C183D7F6-B498-43B3-948B-1728B52AA6E4}">
                <adec:decorative xmlns:adec="http://schemas.microsoft.com/office/drawing/2017/decorative" xmlns="" val="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0800000">
            <a:off x="11177016" y="0"/>
            <a:ext cx="1014984" cy="1014984"/>
          </a:xfrm>
          <a:prstGeom prst="rect">
            <a:avLst/>
          </a:prstGeom>
        </p:spPr>
      </p:pic>
      <p:cxnSp>
        <p:nvCxnSpPr>
          <p:cNvPr id="6" name="Straight Connector 5">
            <a:extLst>
              <a:ext uri="{FF2B5EF4-FFF2-40B4-BE49-F238E27FC236}">
                <a16:creationId xmlns:a16="http://schemas.microsoft.com/office/drawing/2014/main" xmlns="" id="{7056531B-7079-455E-BCF7-DB094C331221}"/>
              </a:ext>
              <a:ext uri="{C183D7F6-B498-43B3-948B-1728B52AA6E4}">
                <adec:decorative xmlns:adec="http://schemas.microsoft.com/office/drawing/2017/decorative" xmlns="" val="1"/>
              </a:ext>
            </a:extLst>
          </p:cNvPr>
          <p:cNvCxnSpPr>
            <a:cxnSpLocks/>
          </p:cNvCxnSpPr>
          <p:nvPr userDrawn="1"/>
        </p:nvCxnSpPr>
        <p:spPr>
          <a:xfrm>
            <a:off x="1066800" y="3771900"/>
            <a:ext cx="10058400" cy="0"/>
          </a:xfrm>
          <a:prstGeom prst="line">
            <a:avLst/>
          </a:prstGeom>
          <a:ln w="38100"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F61F2D70-0FC3-41BD-9F38-7F41F01349A9}"/>
              </a:ext>
              <a:ext uri="{C183D7F6-B498-43B3-948B-1728B52AA6E4}">
                <adec:decorative xmlns:adec="http://schemas.microsoft.com/office/drawing/2017/decorative" xmlns="" val="1"/>
              </a:ext>
            </a:extLst>
          </p:cNvPr>
          <p:cNvCxnSpPr>
            <a:cxnSpLocks/>
          </p:cNvCxnSpPr>
          <p:nvPr userDrawn="1"/>
        </p:nvCxnSpPr>
        <p:spPr>
          <a:xfrm>
            <a:off x="6254750" y="2743200"/>
            <a:ext cx="0" cy="206692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Date Placeholder 3">
            <a:extLst>
              <a:ext uri="{FF2B5EF4-FFF2-40B4-BE49-F238E27FC236}">
                <a16:creationId xmlns:a16="http://schemas.microsoft.com/office/drawing/2014/main" xmlns="" id="{17210727-8680-449A-9AC7-094F823C71B3}"/>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dirty="0"/>
              <a:t>20XX</a:t>
            </a:r>
          </a:p>
        </p:txBody>
      </p:sp>
      <p:sp>
        <p:nvSpPr>
          <p:cNvPr id="18" name="Footer Placeholder 4">
            <a:extLst>
              <a:ext uri="{FF2B5EF4-FFF2-40B4-BE49-F238E27FC236}">
                <a16:creationId xmlns:a16="http://schemas.microsoft.com/office/drawing/2014/main" xmlns="" id="{C53C0381-DF18-4C74-B221-4703565029CC}"/>
              </a:ext>
            </a:extLst>
          </p:cNvPr>
          <p:cNvSpPr>
            <a:spLocks noGrp="1"/>
          </p:cNvSpPr>
          <p:nvPr>
            <p:ph type="ftr" sz="quarter" idx="11"/>
          </p:nvPr>
        </p:nvSpPr>
        <p:spPr>
          <a:xfrm>
            <a:off x="5424488"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19" name="Slide Number Placeholder 5">
            <a:extLst>
              <a:ext uri="{FF2B5EF4-FFF2-40B4-BE49-F238E27FC236}">
                <a16:creationId xmlns:a16="http://schemas.microsoft.com/office/drawing/2014/main" xmlns="" id="{6338C9D5-18F2-4E98-9B4B-F691BC24D017}"/>
              </a:ext>
            </a:extLst>
          </p:cNvPr>
          <p:cNvSpPr>
            <a:spLocks noGrp="1"/>
          </p:cNvSpPr>
          <p:nvPr>
            <p:ph type="sldNum" sz="quarter" idx="16"/>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86500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ction">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AE12D1-08AF-45E9-A34A-BDE9E860BAA2}"/>
              </a:ext>
            </a:extLst>
          </p:cNvPr>
          <p:cNvSpPr>
            <a:spLocks noGrp="1"/>
          </p:cNvSpPr>
          <p:nvPr>
            <p:ph type="title" hasCustomPrompt="1"/>
          </p:nvPr>
        </p:nvSpPr>
        <p:spPr>
          <a:xfrm>
            <a:off x="4937760" y="898524"/>
            <a:ext cx="6800850" cy="1325880"/>
          </a:xfrm>
        </p:spPr>
        <p:txBody>
          <a:bodyPr anchor="t" anchorCtr="0"/>
          <a:lstStyle>
            <a:lvl1pPr>
              <a:defRPr cap="all" baseline="0">
                <a:solidFill>
                  <a:schemeClr val="accent1"/>
                </a:solidFill>
              </a:defRPr>
            </a:lvl1pPr>
          </a:lstStyle>
          <a:p>
            <a:r>
              <a:rPr lang="en-US" dirty="0"/>
              <a:t>CLICK TO ADD TITLE</a:t>
            </a:r>
          </a:p>
        </p:txBody>
      </p:sp>
      <p:grpSp>
        <p:nvGrpSpPr>
          <p:cNvPr id="4" name="Group 3">
            <a:extLst>
              <a:ext uri="{FF2B5EF4-FFF2-40B4-BE49-F238E27FC236}">
                <a16:creationId xmlns:a16="http://schemas.microsoft.com/office/drawing/2014/main" xmlns="" id="{0CBECFE1-9F80-4EFE-9699-3A240475EEDE}"/>
              </a:ext>
              <a:ext uri="{C183D7F6-B498-43B3-948B-1728B52AA6E4}">
                <adec:decorative xmlns:adec="http://schemas.microsoft.com/office/drawing/2017/decorative" xmlns="" val="1"/>
              </a:ext>
            </a:extLst>
          </p:cNvPr>
          <p:cNvGrpSpPr/>
          <p:nvPr userDrawn="1"/>
        </p:nvGrpSpPr>
        <p:grpSpPr>
          <a:xfrm>
            <a:off x="-193623" y="-983359"/>
            <a:ext cx="5242592" cy="7843456"/>
            <a:chOff x="-193623" y="-983359"/>
            <a:chExt cx="5242592" cy="7843456"/>
          </a:xfrm>
        </p:grpSpPr>
        <p:pic>
          <p:nvPicPr>
            <p:cNvPr id="26" name="Graphic 25">
              <a:extLst>
                <a:ext uri="{FF2B5EF4-FFF2-40B4-BE49-F238E27FC236}">
                  <a16:creationId xmlns:a16="http://schemas.microsoft.com/office/drawing/2014/main" xmlns="" id="{E1BC9BFE-80C0-4DA9-92DB-070C41E412B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8097646">
              <a:off x="1569916" y="-983359"/>
              <a:ext cx="2029968" cy="2029968"/>
            </a:xfrm>
            <a:prstGeom prst="rect">
              <a:avLst/>
            </a:prstGeom>
          </p:spPr>
        </p:pic>
        <p:pic>
          <p:nvPicPr>
            <p:cNvPr id="13" name="Graphic 12">
              <a:extLst>
                <a:ext uri="{FF2B5EF4-FFF2-40B4-BE49-F238E27FC236}">
                  <a16:creationId xmlns:a16="http://schemas.microsoft.com/office/drawing/2014/main" xmlns="" id="{3B73C61F-3D48-4791-8280-D98D2C01E0C1}"/>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rot="13489227">
              <a:off x="3019001" y="3357927"/>
              <a:ext cx="2029968" cy="2029968"/>
            </a:xfrm>
            <a:prstGeom prst="rect">
              <a:avLst/>
            </a:prstGeom>
          </p:spPr>
        </p:pic>
        <p:grpSp>
          <p:nvGrpSpPr>
            <p:cNvPr id="3" name="Group 2">
              <a:extLst>
                <a:ext uri="{FF2B5EF4-FFF2-40B4-BE49-F238E27FC236}">
                  <a16:creationId xmlns:a16="http://schemas.microsoft.com/office/drawing/2014/main" xmlns="" id="{E5E36EA0-9B77-4A31-A56A-93DEC2F87C2C}"/>
                </a:ext>
              </a:extLst>
            </p:cNvPr>
            <p:cNvGrpSpPr/>
            <p:nvPr userDrawn="1"/>
          </p:nvGrpSpPr>
          <p:grpSpPr>
            <a:xfrm>
              <a:off x="-193623" y="458228"/>
              <a:ext cx="4229571" cy="6401869"/>
              <a:chOff x="-193623" y="458228"/>
              <a:chExt cx="4229571" cy="6401869"/>
            </a:xfrm>
          </p:grpSpPr>
          <p:sp>
            <p:nvSpPr>
              <p:cNvPr id="8" name="Rectangle 23">
                <a:extLst>
                  <a:ext uri="{FF2B5EF4-FFF2-40B4-BE49-F238E27FC236}">
                    <a16:creationId xmlns:a16="http://schemas.microsoft.com/office/drawing/2014/main" xmlns="" id="{F5ED01E4-35BF-4165-86B2-E3BDFD91DEE3}"/>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xmlns="" id="{B7E6DD28-C71B-4484-973A-D12A27730009}"/>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rot="18902533">
                <a:off x="1574706" y="1900474"/>
                <a:ext cx="2029968" cy="2029968"/>
              </a:xfrm>
              <a:prstGeom prst="rect">
                <a:avLst/>
              </a:prstGeom>
            </p:spPr>
          </p:pic>
          <p:sp>
            <p:nvSpPr>
              <p:cNvPr id="11" name="Rectangle 23">
                <a:extLst>
                  <a:ext uri="{FF2B5EF4-FFF2-40B4-BE49-F238E27FC236}">
                    <a16:creationId xmlns:a16="http://schemas.microsoft.com/office/drawing/2014/main" xmlns="" id="{AB403917-256D-4254-A12F-F8BD19470C42}"/>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xmlns="" id="{EB06A536-5FCB-4761-9EFF-D54BE44B1FD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2708786">
                <a:off x="145529" y="3355869"/>
                <a:ext cx="2029968" cy="2029968"/>
              </a:xfrm>
              <a:prstGeom prst="rect">
                <a:avLst/>
              </a:prstGeom>
            </p:spPr>
          </p:pic>
          <p:grpSp>
            <p:nvGrpSpPr>
              <p:cNvPr id="21" name="Group 20">
                <a:extLst>
                  <a:ext uri="{FF2B5EF4-FFF2-40B4-BE49-F238E27FC236}">
                    <a16:creationId xmlns:a16="http://schemas.microsoft.com/office/drawing/2014/main" xmlns="" id="{94213EEF-F759-4045-9F53-49C1B4ECED53}"/>
                  </a:ext>
                </a:extLst>
              </p:cNvPr>
              <p:cNvGrpSpPr/>
              <p:nvPr userDrawn="1"/>
            </p:nvGrpSpPr>
            <p:grpSpPr>
              <a:xfrm>
                <a:off x="1159403" y="5806395"/>
                <a:ext cx="2870810" cy="1000774"/>
                <a:chOff x="-13699" y="5839164"/>
                <a:chExt cx="2862790" cy="1000774"/>
              </a:xfrm>
            </p:grpSpPr>
            <p:sp>
              <p:nvSpPr>
                <p:cNvPr id="91" name="Freeform: Shape 90">
                  <a:extLst>
                    <a:ext uri="{FF2B5EF4-FFF2-40B4-BE49-F238E27FC236}">
                      <a16:creationId xmlns:a16="http://schemas.microsoft.com/office/drawing/2014/main" xmlns=""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xmlns=""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xmlns=""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xmlns=""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xmlns=""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xmlns=""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xmlns=""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xmlns=""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xmlns=""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xmlns=""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xmlns=""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xmlns=""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xmlns=""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xmlns=""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xmlns=""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xmlns=""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xmlns=""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xmlns="" id="{788A3CD7-1915-41CF-9FB5-E6FEDCA8F19C}"/>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 name="Freeform: Shape 132">
                <a:extLst>
                  <a:ext uri="{FF2B5EF4-FFF2-40B4-BE49-F238E27FC236}">
                    <a16:creationId xmlns:a16="http://schemas.microsoft.com/office/drawing/2014/main" xmlns="" id="{3591DEB5-C98C-4EF8-AA57-B8F45C484FF4}"/>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5" name="Freeform: Shape 154">
                <a:extLst>
                  <a:ext uri="{FF2B5EF4-FFF2-40B4-BE49-F238E27FC236}">
                    <a16:creationId xmlns:a16="http://schemas.microsoft.com/office/drawing/2014/main" xmlns="" id="{6FFCF0CF-3167-4E3E-BD4A-236ACC247EC0}"/>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xmlns="" id="{AB47A61A-6E4C-49A5-A2E8-2410A107CC2A}"/>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xmlns="" id="{FC8CDBA7-BF04-4719-8D66-513A71ECCAFF}"/>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xmlns="" id="{79CDC826-71AB-4245-AC5F-8DC9DB2BBCE0}"/>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xmlns="" id="{4DE1670F-43B8-4EA8-878C-AC3FF1921E21}"/>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xmlns="" id="{4AE780ED-EF51-4AD7-A73F-01E563D0E8BC}"/>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xmlns="" id="{BE269AE3-65CE-4B86-B8B1-413783695039}"/>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xmlns="" id="{C35E0649-74BB-4271-BE7D-1F2ED094753E}"/>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xmlns="" id="{6C2D71F3-0A7A-4745-A34F-CE00E95F927C}"/>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xmlns="" id="{51BF2AB6-6873-4ED8-98DB-4A9398AF7324}"/>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xmlns="" id="{38BEE1DC-3180-496F-B9F2-0541143A9C65}"/>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xmlns="" id="{D39D863D-C379-4E72-B276-53F62D7E2B98}"/>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xmlns="" id="{9079BA6D-6450-46A6-9874-663ABFE497CE}"/>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xmlns="" id="{A4CFFBA8-B565-42FA-9C0D-4FC6525B06C1}"/>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xmlns="" id="{98016DB4-3354-4E78-B07E-1D722297B864}"/>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xmlns="" id="{0CB1EA35-0D05-4F13-871D-0CAB5CECD44A}"/>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xmlns="" id="{17F84AF5-3C7F-4D42-92A9-CCA3CDB8EB55}"/>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xmlns="" id="{FA8E90CE-90F4-42ED-AAAF-0F139BE4E3D5}"/>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xmlns="" id="{7C1C105E-FE0D-4A36-AE5B-BBA110F6EE53}"/>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xmlns="" id="{FEE07693-1822-40D4-88A4-0F663C787D7E}"/>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4" name="Freeform: Shape 183">
                <a:extLst>
                  <a:ext uri="{FF2B5EF4-FFF2-40B4-BE49-F238E27FC236}">
                    <a16:creationId xmlns:a16="http://schemas.microsoft.com/office/drawing/2014/main" xmlns="" id="{AD282910-ECE9-4B26-9656-AD1D41D44AC8}"/>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3" name="Freeform: Shape 182">
                <a:extLst>
                  <a:ext uri="{FF2B5EF4-FFF2-40B4-BE49-F238E27FC236}">
                    <a16:creationId xmlns:a16="http://schemas.microsoft.com/office/drawing/2014/main" xmlns="" id="{7C7A453C-4565-4652-9781-F1488009734C}"/>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2" name="Freeform: Shape 181">
                <a:extLst>
                  <a:ext uri="{FF2B5EF4-FFF2-40B4-BE49-F238E27FC236}">
                    <a16:creationId xmlns:a16="http://schemas.microsoft.com/office/drawing/2014/main" xmlns="" id="{DE479407-B0BB-45F1-A93D-05ED5B41F316}"/>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1" name="Freeform: Shape 180">
                <a:extLst>
                  <a:ext uri="{FF2B5EF4-FFF2-40B4-BE49-F238E27FC236}">
                    <a16:creationId xmlns:a16="http://schemas.microsoft.com/office/drawing/2014/main" xmlns="" id="{0271515D-B4B7-4502-B24F-DC5480444ED0}"/>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0" name="Freeform: Shape 179">
                <a:extLst>
                  <a:ext uri="{FF2B5EF4-FFF2-40B4-BE49-F238E27FC236}">
                    <a16:creationId xmlns:a16="http://schemas.microsoft.com/office/drawing/2014/main" xmlns="" id="{DB364732-EC14-4416-964A-13F3D77CDBBD}"/>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9" name="Freeform: Shape 178">
                <a:extLst>
                  <a:ext uri="{FF2B5EF4-FFF2-40B4-BE49-F238E27FC236}">
                    <a16:creationId xmlns:a16="http://schemas.microsoft.com/office/drawing/2014/main" xmlns="" id="{619347B5-2692-4514-B67B-159C25FA4940}"/>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8" name="Freeform: Shape 177">
                <a:extLst>
                  <a:ext uri="{FF2B5EF4-FFF2-40B4-BE49-F238E27FC236}">
                    <a16:creationId xmlns:a16="http://schemas.microsoft.com/office/drawing/2014/main" xmlns="" id="{E1746638-BCA2-4B8F-A315-9514E1973CDD}"/>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7" name="Freeform: Shape 176">
                <a:extLst>
                  <a:ext uri="{FF2B5EF4-FFF2-40B4-BE49-F238E27FC236}">
                    <a16:creationId xmlns:a16="http://schemas.microsoft.com/office/drawing/2014/main" xmlns="" id="{47F56D6B-560F-4123-9E05-11ACF383DF87}"/>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6" name="Freeform: Shape 175">
                <a:extLst>
                  <a:ext uri="{FF2B5EF4-FFF2-40B4-BE49-F238E27FC236}">
                    <a16:creationId xmlns:a16="http://schemas.microsoft.com/office/drawing/2014/main" xmlns="" id="{2FD3A4D4-C05F-4057-8408-6FF0887E068F}"/>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5" name="Freeform: Shape 174">
                <a:extLst>
                  <a:ext uri="{FF2B5EF4-FFF2-40B4-BE49-F238E27FC236}">
                    <a16:creationId xmlns:a16="http://schemas.microsoft.com/office/drawing/2014/main" xmlns="" id="{32EAC669-BA43-4F58-9784-4CCDFE4D6F4E}"/>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4" name="Freeform: Shape 173">
                <a:extLst>
                  <a:ext uri="{FF2B5EF4-FFF2-40B4-BE49-F238E27FC236}">
                    <a16:creationId xmlns:a16="http://schemas.microsoft.com/office/drawing/2014/main" xmlns="" id="{73CAE3B4-689F-4EC3-8CC9-EB6D360E3846}"/>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3" name="Freeform: Shape 172">
                <a:extLst>
                  <a:ext uri="{FF2B5EF4-FFF2-40B4-BE49-F238E27FC236}">
                    <a16:creationId xmlns:a16="http://schemas.microsoft.com/office/drawing/2014/main" xmlns="" id="{8665978C-1CDF-4EF9-9A5C-4C6C0B3BE0F0}"/>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2" name="Freeform: Shape 171">
                <a:extLst>
                  <a:ext uri="{FF2B5EF4-FFF2-40B4-BE49-F238E27FC236}">
                    <a16:creationId xmlns:a16="http://schemas.microsoft.com/office/drawing/2014/main" xmlns="" id="{97F81447-DAE2-4092-B156-2723E18064A7}"/>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1" name="Freeform: Shape 170">
                <a:extLst>
                  <a:ext uri="{FF2B5EF4-FFF2-40B4-BE49-F238E27FC236}">
                    <a16:creationId xmlns:a16="http://schemas.microsoft.com/office/drawing/2014/main" xmlns="" id="{AB0C8140-456A-4593-9DC3-5A53E63B0CDF}"/>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0" name="Freeform: Shape 169">
                <a:extLst>
                  <a:ext uri="{FF2B5EF4-FFF2-40B4-BE49-F238E27FC236}">
                    <a16:creationId xmlns:a16="http://schemas.microsoft.com/office/drawing/2014/main" xmlns="" id="{E1411ED6-803D-4C5A-8E92-8EAC28ACA255}"/>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9" name="Freeform: Shape 168">
                <a:extLst>
                  <a:ext uri="{FF2B5EF4-FFF2-40B4-BE49-F238E27FC236}">
                    <a16:creationId xmlns:a16="http://schemas.microsoft.com/office/drawing/2014/main" xmlns="" id="{D3F198DF-8521-45A1-8BAE-4FC70FC420A8}"/>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Freeform: Shape 167">
                <a:extLst>
                  <a:ext uri="{FF2B5EF4-FFF2-40B4-BE49-F238E27FC236}">
                    <a16:creationId xmlns:a16="http://schemas.microsoft.com/office/drawing/2014/main" xmlns="" id="{AAA80212-BA6E-448F-BA91-287462E1D34C}"/>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7" name="Freeform: Shape 166">
                <a:extLst>
                  <a:ext uri="{FF2B5EF4-FFF2-40B4-BE49-F238E27FC236}">
                    <a16:creationId xmlns:a16="http://schemas.microsoft.com/office/drawing/2014/main" xmlns="" id="{5B8EBCCB-B7E3-4837-AA61-44D0A400EC96}"/>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sp>
        <p:nvSpPr>
          <p:cNvPr id="94" name="Text Placeholder 9">
            <a:extLst>
              <a:ext uri="{FF2B5EF4-FFF2-40B4-BE49-F238E27FC236}">
                <a16:creationId xmlns:a16="http://schemas.microsoft.com/office/drawing/2014/main" xmlns="" id="{32E9F26D-470A-4D61-B420-B2AE034ED8A0}"/>
              </a:ext>
            </a:extLst>
          </p:cNvPr>
          <p:cNvSpPr>
            <a:spLocks noGrp="1"/>
          </p:cNvSpPr>
          <p:nvPr>
            <p:ph type="body" sz="quarter" idx="20"/>
          </p:nvPr>
        </p:nvSpPr>
        <p:spPr>
          <a:xfrm>
            <a:off x="4932208" y="1818208"/>
            <a:ext cx="6336792" cy="539812"/>
          </a:xfrm>
        </p:spPr>
        <p:txBody>
          <a:bodyPr>
            <a:normAutofit/>
          </a:bodyPr>
          <a:lstStyle>
            <a:lvl1pPr marL="0" indent="0">
              <a:lnSpc>
                <a:spcPts val="2400"/>
              </a:lnSpc>
              <a:buNone/>
              <a:defRPr sz="18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2" name="Text Placeholder 9">
            <a:extLst>
              <a:ext uri="{FF2B5EF4-FFF2-40B4-BE49-F238E27FC236}">
                <a16:creationId xmlns:a16="http://schemas.microsoft.com/office/drawing/2014/main" xmlns="" id="{1955D76A-22F6-4027-BBB2-B9D632FFEF26}"/>
              </a:ext>
            </a:extLst>
          </p:cNvPr>
          <p:cNvSpPr>
            <a:spLocks noGrp="1"/>
          </p:cNvSpPr>
          <p:nvPr>
            <p:ph type="body" sz="quarter" idx="15" hasCustomPrompt="1"/>
          </p:nvPr>
        </p:nvSpPr>
        <p:spPr>
          <a:xfrm>
            <a:off x="4937760" y="2606040"/>
            <a:ext cx="633984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1" name="Text Placeholder 9">
            <a:extLst>
              <a:ext uri="{FF2B5EF4-FFF2-40B4-BE49-F238E27FC236}">
                <a16:creationId xmlns:a16="http://schemas.microsoft.com/office/drawing/2014/main" xmlns="" id="{B4867646-E605-4DCE-A193-DD63E54B12D1}"/>
              </a:ext>
            </a:extLst>
          </p:cNvPr>
          <p:cNvSpPr>
            <a:spLocks noGrp="1"/>
          </p:cNvSpPr>
          <p:nvPr>
            <p:ph type="body" sz="quarter" idx="13"/>
          </p:nvPr>
        </p:nvSpPr>
        <p:spPr>
          <a:xfrm>
            <a:off x="4937760" y="2907792"/>
            <a:ext cx="6336792" cy="640080"/>
          </a:xfrm>
        </p:spPr>
        <p:txBody>
          <a:bodyPr>
            <a:normAutofit/>
          </a:bodyPr>
          <a:lstStyle>
            <a:lvl1pPr marL="0" indent="0">
              <a:lnSpc>
                <a:spcPts val="2400"/>
              </a:lnSpc>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5" name="Text Placeholder 9">
            <a:extLst>
              <a:ext uri="{FF2B5EF4-FFF2-40B4-BE49-F238E27FC236}">
                <a16:creationId xmlns:a16="http://schemas.microsoft.com/office/drawing/2014/main" xmlns="" id="{A5839152-B87E-4F7A-AF8F-37F412A6F61A}"/>
              </a:ext>
            </a:extLst>
          </p:cNvPr>
          <p:cNvSpPr>
            <a:spLocks noGrp="1"/>
          </p:cNvSpPr>
          <p:nvPr>
            <p:ph type="body" sz="quarter" idx="17" hasCustomPrompt="1"/>
          </p:nvPr>
        </p:nvSpPr>
        <p:spPr>
          <a:xfrm>
            <a:off x="4937760" y="3895344"/>
            <a:ext cx="633984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4" name="Text Placeholder 9">
            <a:extLst>
              <a:ext uri="{FF2B5EF4-FFF2-40B4-BE49-F238E27FC236}">
                <a16:creationId xmlns:a16="http://schemas.microsoft.com/office/drawing/2014/main" xmlns="" id="{4914385C-D888-405F-A9D8-61CC2E9F72C0}"/>
              </a:ext>
            </a:extLst>
          </p:cNvPr>
          <p:cNvSpPr>
            <a:spLocks noGrp="1"/>
          </p:cNvSpPr>
          <p:nvPr>
            <p:ph type="body" sz="quarter" idx="16"/>
          </p:nvPr>
        </p:nvSpPr>
        <p:spPr>
          <a:xfrm>
            <a:off x="4937760" y="4206240"/>
            <a:ext cx="6336792" cy="640080"/>
          </a:xfrm>
        </p:spPr>
        <p:txBody>
          <a:bodyPr>
            <a:normAutofit/>
          </a:bodyPr>
          <a:lstStyle>
            <a:lvl1pPr marL="0" indent="0">
              <a:lnSpc>
                <a:spcPts val="2400"/>
              </a:lnSpc>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3" name="Text Placeholder 9">
            <a:extLst>
              <a:ext uri="{FF2B5EF4-FFF2-40B4-BE49-F238E27FC236}">
                <a16:creationId xmlns:a16="http://schemas.microsoft.com/office/drawing/2014/main" xmlns="" id="{C2F11BC9-5663-4641-AFD6-EF2749EDDAED}"/>
              </a:ext>
            </a:extLst>
          </p:cNvPr>
          <p:cNvSpPr>
            <a:spLocks noGrp="1"/>
          </p:cNvSpPr>
          <p:nvPr>
            <p:ph type="body" sz="quarter" idx="19" hasCustomPrompt="1"/>
          </p:nvPr>
        </p:nvSpPr>
        <p:spPr>
          <a:xfrm>
            <a:off x="4933747" y="5221224"/>
            <a:ext cx="633984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2" name="Text Placeholder 9">
            <a:extLst>
              <a:ext uri="{FF2B5EF4-FFF2-40B4-BE49-F238E27FC236}">
                <a16:creationId xmlns:a16="http://schemas.microsoft.com/office/drawing/2014/main" xmlns="" id="{963F6C91-7F9C-4273-8FDE-92A9BA3B8DE4}"/>
              </a:ext>
            </a:extLst>
          </p:cNvPr>
          <p:cNvSpPr>
            <a:spLocks noGrp="1"/>
          </p:cNvSpPr>
          <p:nvPr>
            <p:ph type="body" sz="quarter" idx="18"/>
          </p:nvPr>
        </p:nvSpPr>
        <p:spPr>
          <a:xfrm>
            <a:off x="4933747" y="5541264"/>
            <a:ext cx="6336792" cy="640080"/>
          </a:xfrm>
        </p:spPr>
        <p:txBody>
          <a:bodyPr>
            <a:normAutofit/>
          </a:bodyPr>
          <a:lstStyle>
            <a:lvl1pPr marL="0" indent="0">
              <a:lnSpc>
                <a:spcPts val="2400"/>
              </a:lnSpc>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209" name="Date Placeholder 3">
            <a:extLst>
              <a:ext uri="{FF2B5EF4-FFF2-40B4-BE49-F238E27FC236}">
                <a16:creationId xmlns:a16="http://schemas.microsoft.com/office/drawing/2014/main" xmlns="" id="{5A56B3AA-5CA2-4004-8F95-11FD7B895DAE}"/>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dirty="0"/>
              <a:t>20XX</a:t>
            </a:r>
          </a:p>
        </p:txBody>
      </p:sp>
      <p:sp>
        <p:nvSpPr>
          <p:cNvPr id="210" name="Footer Placeholder 4">
            <a:extLst>
              <a:ext uri="{FF2B5EF4-FFF2-40B4-BE49-F238E27FC236}">
                <a16:creationId xmlns:a16="http://schemas.microsoft.com/office/drawing/2014/main" xmlns="" id="{07D92F37-472D-4CCB-AA97-FA42E56079C7}"/>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211" name="Slide Number Placeholder 5">
            <a:extLst>
              <a:ext uri="{FF2B5EF4-FFF2-40B4-BE49-F238E27FC236}">
                <a16:creationId xmlns:a16="http://schemas.microsoft.com/office/drawing/2014/main" xmlns="" id="{C0E89FFF-230F-4CBA-A6BC-D887B3FFA51F}"/>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13579987"/>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with subtit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ACA106-0FC3-4FE9-9338-4AC3D15608E5}"/>
              </a:ext>
            </a:extLst>
          </p:cNvPr>
          <p:cNvSpPr>
            <a:spLocks noGrp="1"/>
          </p:cNvSpPr>
          <p:nvPr>
            <p:ph type="title" hasCustomPrompt="1"/>
          </p:nvPr>
        </p:nvSpPr>
        <p:spPr>
          <a:xfrm>
            <a:off x="914400" y="896112"/>
            <a:ext cx="9124951" cy="1325563"/>
          </a:xfrm>
        </p:spPr>
        <p:txBody>
          <a:bodyPr anchor="t" anchorCtr="0"/>
          <a:lstStyle>
            <a:lvl1pPr>
              <a:defRPr cap="all" baseline="0">
                <a:solidFill>
                  <a:schemeClr val="accent1"/>
                </a:solidFill>
              </a:defRPr>
            </a:lvl1pPr>
          </a:lstStyle>
          <a:p>
            <a:r>
              <a:rPr lang="en-US" dirty="0"/>
              <a:t>CLICK TO ADD TITLE</a:t>
            </a:r>
          </a:p>
        </p:txBody>
      </p:sp>
      <p:sp>
        <p:nvSpPr>
          <p:cNvPr id="22" name="Text Placeholder 21">
            <a:extLst>
              <a:ext uri="{FF2B5EF4-FFF2-40B4-BE49-F238E27FC236}">
                <a16:creationId xmlns:a16="http://schemas.microsoft.com/office/drawing/2014/main" xmlns="" id="{AD170077-B4B3-49F8-9FCD-908C81278926}"/>
              </a:ext>
            </a:extLst>
          </p:cNvPr>
          <p:cNvSpPr>
            <a:spLocks noGrp="1"/>
          </p:cNvSpPr>
          <p:nvPr>
            <p:ph type="body" sz="quarter" idx="14"/>
          </p:nvPr>
        </p:nvSpPr>
        <p:spPr>
          <a:xfrm>
            <a:off x="914400" y="1595438"/>
            <a:ext cx="9124950" cy="600075"/>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a:p>
            <a:pPr lvl="1"/>
            <a:r>
              <a:rPr lang="en-US"/>
              <a:t>Second level</a:t>
            </a:r>
          </a:p>
        </p:txBody>
      </p:sp>
      <p:sp>
        <p:nvSpPr>
          <p:cNvPr id="17" name="Text Placeholder 2">
            <a:extLst>
              <a:ext uri="{FF2B5EF4-FFF2-40B4-BE49-F238E27FC236}">
                <a16:creationId xmlns:a16="http://schemas.microsoft.com/office/drawing/2014/main" xmlns="" id="{52AD81DC-207F-4541-B02D-802D3D5B2813}"/>
              </a:ext>
            </a:extLst>
          </p:cNvPr>
          <p:cNvSpPr>
            <a:spLocks noGrp="1"/>
          </p:cNvSpPr>
          <p:nvPr>
            <p:ph type="body" idx="13" hasCustomPrompt="1"/>
          </p:nvPr>
        </p:nvSpPr>
        <p:spPr>
          <a:xfrm>
            <a:off x="914400" y="2354580"/>
            <a:ext cx="4297679" cy="455295"/>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3" name="Content Placeholder 2">
            <a:extLst>
              <a:ext uri="{FF2B5EF4-FFF2-40B4-BE49-F238E27FC236}">
                <a16:creationId xmlns:a16="http://schemas.microsoft.com/office/drawing/2014/main" xmlns="" id="{02BF6510-D603-481E-B685-9095150A2891}"/>
              </a:ext>
            </a:extLst>
          </p:cNvPr>
          <p:cNvSpPr>
            <a:spLocks noGrp="1"/>
          </p:cNvSpPr>
          <p:nvPr>
            <p:ph sz="half" idx="1"/>
          </p:nvPr>
        </p:nvSpPr>
        <p:spPr>
          <a:xfrm>
            <a:off x="914400"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xmlns="" id="{F7289E8E-D34A-4BA8-A21D-2D40A211CB9B}"/>
              </a:ext>
            </a:extLst>
          </p:cNvPr>
          <p:cNvSpPr>
            <a:spLocks noGrp="1"/>
          </p:cNvSpPr>
          <p:nvPr>
            <p:ph type="body" sz="quarter" idx="3" hasCustomPrompt="1"/>
          </p:nvPr>
        </p:nvSpPr>
        <p:spPr>
          <a:xfrm>
            <a:off x="6373368" y="2352675"/>
            <a:ext cx="4297680" cy="457200"/>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4" name="Content Placeholder 3">
            <a:extLst>
              <a:ext uri="{FF2B5EF4-FFF2-40B4-BE49-F238E27FC236}">
                <a16:creationId xmlns:a16="http://schemas.microsoft.com/office/drawing/2014/main" xmlns="" id="{9A743757-ABC3-44BF-87D3-5E323E9B00D9}"/>
              </a:ext>
            </a:extLst>
          </p:cNvPr>
          <p:cNvSpPr>
            <a:spLocks noGrp="1"/>
          </p:cNvSpPr>
          <p:nvPr>
            <p:ph sz="half" idx="2"/>
          </p:nvPr>
        </p:nvSpPr>
        <p:spPr>
          <a:xfrm>
            <a:off x="6372225"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xmlns="" id="{E245CE27-BF50-45D1-92DF-3CC2CC341A7C}"/>
              </a:ext>
              <a:ext uri="{C183D7F6-B498-43B3-948B-1728B52AA6E4}">
                <adec:decorative xmlns:adec="http://schemas.microsoft.com/office/drawing/2017/decorative" xmlns=""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xmlns=""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xmlns=""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striped pattern&#10;&#10;Description automatically generated with low confidence">
              <a:extLst>
                <a:ext uri="{FF2B5EF4-FFF2-40B4-BE49-F238E27FC236}">
                  <a16:creationId xmlns:a16="http://schemas.microsoft.com/office/drawing/2014/main" xmlns=""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xmlns=""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xmlns="" id="{E9AA5A01-9E59-4C92-9634-32DB51F918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xmlns=""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 name="Graphic 30">
              <a:extLst>
                <a:ext uri="{FF2B5EF4-FFF2-40B4-BE49-F238E27FC236}">
                  <a16:creationId xmlns:a16="http://schemas.microsoft.com/office/drawing/2014/main" xmlns="" id="{F50D01F0-AD27-490F-8044-37B2D9E23326}"/>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xmlns="" id="{417A4AF6-C906-4001-BDD2-33E116318583}"/>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dirty="0"/>
              <a:t>20XX</a:t>
            </a:r>
          </a:p>
        </p:txBody>
      </p:sp>
      <p:sp>
        <p:nvSpPr>
          <p:cNvPr id="33" name="Footer Placeholder 4">
            <a:extLst>
              <a:ext uri="{FF2B5EF4-FFF2-40B4-BE49-F238E27FC236}">
                <a16:creationId xmlns:a16="http://schemas.microsoft.com/office/drawing/2014/main" xmlns=""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34" name="Slide Number Placeholder 5">
            <a:extLst>
              <a:ext uri="{FF2B5EF4-FFF2-40B4-BE49-F238E27FC236}">
                <a16:creationId xmlns:a16="http://schemas.microsoft.com/office/drawing/2014/main" xmlns=""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87560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C626A5-4FF6-42BD-858A-AE4B2C23A6BC}"/>
              </a:ext>
            </a:extLst>
          </p:cNvPr>
          <p:cNvSpPr>
            <a:spLocks noGrp="1"/>
          </p:cNvSpPr>
          <p:nvPr>
            <p:ph type="title" hasCustomPrompt="1"/>
          </p:nvPr>
        </p:nvSpPr>
        <p:spPr>
          <a:xfrm>
            <a:off x="838200" y="896112"/>
            <a:ext cx="10515600" cy="1325563"/>
          </a:xfrm>
        </p:spPr>
        <p:txBody>
          <a:bodyPr anchor="t" anchorCtr="0"/>
          <a:lstStyle>
            <a:lvl1pPr>
              <a:defRPr cap="all" baseline="0">
                <a:solidFill>
                  <a:schemeClr val="tx2"/>
                </a:solidFill>
              </a:defRPr>
            </a:lvl1pPr>
          </a:lstStyle>
          <a:p>
            <a:r>
              <a:rPr lang="en-US" dirty="0"/>
              <a:t>Click to ADD TITLE</a:t>
            </a:r>
            <a:endParaRPr lang="en-ZA" dirty="0"/>
          </a:p>
        </p:txBody>
      </p:sp>
      <p:sp>
        <p:nvSpPr>
          <p:cNvPr id="35" name="Text Placeholder 3">
            <a:extLst>
              <a:ext uri="{FF2B5EF4-FFF2-40B4-BE49-F238E27FC236}">
                <a16:creationId xmlns:a16="http://schemas.microsoft.com/office/drawing/2014/main" xmlns="" id="{EC5BA522-ACA2-41E7-8167-4CAD19A343D4}"/>
              </a:ext>
            </a:extLst>
          </p:cNvPr>
          <p:cNvSpPr>
            <a:spLocks noGrp="1"/>
          </p:cNvSpPr>
          <p:nvPr>
            <p:ph type="body" sz="quarter" idx="59" hasCustomPrompt="1"/>
          </p:nvPr>
        </p:nvSpPr>
        <p:spPr>
          <a:xfrm>
            <a:off x="2258568" y="2304288"/>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36" name="Text Placeholder 36">
            <a:extLst>
              <a:ext uri="{FF2B5EF4-FFF2-40B4-BE49-F238E27FC236}">
                <a16:creationId xmlns:a16="http://schemas.microsoft.com/office/drawing/2014/main" xmlns="" id="{3FE4D07D-18EE-4015-BE1A-670EF5502FD5}"/>
              </a:ext>
            </a:extLst>
          </p:cNvPr>
          <p:cNvSpPr>
            <a:spLocks noGrp="1"/>
          </p:cNvSpPr>
          <p:nvPr>
            <p:ph type="body" sz="quarter" idx="60" hasCustomPrompt="1"/>
          </p:nvPr>
        </p:nvSpPr>
        <p:spPr>
          <a:xfrm>
            <a:off x="2313432" y="2615184"/>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59" name="Text Placeholder 3">
            <a:extLst>
              <a:ext uri="{FF2B5EF4-FFF2-40B4-BE49-F238E27FC236}">
                <a16:creationId xmlns:a16="http://schemas.microsoft.com/office/drawing/2014/main" xmlns="" id="{6962D0AF-583F-4670-BC13-F7BAE6B6974D}"/>
              </a:ext>
            </a:extLst>
          </p:cNvPr>
          <p:cNvSpPr>
            <a:spLocks noGrp="1"/>
          </p:cNvSpPr>
          <p:nvPr>
            <p:ph type="body" sz="quarter" idx="61" hasCustomPrompt="1"/>
          </p:nvPr>
        </p:nvSpPr>
        <p:spPr>
          <a:xfrm>
            <a:off x="4667859" y="2302547"/>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0" name="Text Placeholder 36">
            <a:extLst>
              <a:ext uri="{FF2B5EF4-FFF2-40B4-BE49-F238E27FC236}">
                <a16:creationId xmlns:a16="http://schemas.microsoft.com/office/drawing/2014/main" xmlns="" id="{C689AF3A-9B30-404A-B454-562D375F9B93}"/>
              </a:ext>
            </a:extLst>
          </p:cNvPr>
          <p:cNvSpPr>
            <a:spLocks noGrp="1"/>
          </p:cNvSpPr>
          <p:nvPr>
            <p:ph type="body" sz="quarter" idx="62" hasCustomPrompt="1"/>
          </p:nvPr>
        </p:nvSpPr>
        <p:spPr>
          <a:xfrm>
            <a:off x="4722723" y="2613443"/>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61" name="Text Placeholder 3">
            <a:extLst>
              <a:ext uri="{FF2B5EF4-FFF2-40B4-BE49-F238E27FC236}">
                <a16:creationId xmlns:a16="http://schemas.microsoft.com/office/drawing/2014/main" xmlns="" id="{3352E813-A80F-4AEB-908D-C58B76F95B15}"/>
              </a:ext>
            </a:extLst>
          </p:cNvPr>
          <p:cNvSpPr>
            <a:spLocks noGrp="1"/>
          </p:cNvSpPr>
          <p:nvPr>
            <p:ph type="body" sz="quarter" idx="63" hasCustomPrompt="1"/>
          </p:nvPr>
        </p:nvSpPr>
        <p:spPr>
          <a:xfrm>
            <a:off x="8577756" y="2319697"/>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2" name="Text Placeholder 36">
            <a:extLst>
              <a:ext uri="{FF2B5EF4-FFF2-40B4-BE49-F238E27FC236}">
                <a16:creationId xmlns:a16="http://schemas.microsoft.com/office/drawing/2014/main" xmlns="" id="{58E04D07-1AA8-4C7D-A594-AD4587E5077E}"/>
              </a:ext>
            </a:extLst>
          </p:cNvPr>
          <p:cNvSpPr>
            <a:spLocks noGrp="1"/>
          </p:cNvSpPr>
          <p:nvPr>
            <p:ph type="body" sz="quarter" idx="64" hasCustomPrompt="1"/>
          </p:nvPr>
        </p:nvSpPr>
        <p:spPr>
          <a:xfrm>
            <a:off x="8632620" y="2630593"/>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9" name="Text Placeholder 10">
            <a:extLst>
              <a:ext uri="{FF2B5EF4-FFF2-40B4-BE49-F238E27FC236}">
                <a16:creationId xmlns:a16="http://schemas.microsoft.com/office/drawing/2014/main" xmlns="" id="{7811C96E-0DEE-4C3C-914D-3D8E37D685D8}"/>
              </a:ext>
            </a:extLst>
          </p:cNvPr>
          <p:cNvSpPr>
            <a:spLocks noGrp="1"/>
          </p:cNvSpPr>
          <p:nvPr>
            <p:ph type="body" sz="quarter" idx="33" hasCustomPrompt="1"/>
          </p:nvPr>
        </p:nvSpPr>
        <p:spPr>
          <a:xfrm>
            <a:off x="914399" y="3354712"/>
            <a:ext cx="731520" cy="457200"/>
          </a:xfrm>
        </p:spPr>
        <p:txBody>
          <a:bodyPr anchor="ctr"/>
          <a:lstStyle>
            <a:lvl1pPr marL="0" indent="0" algn="ctr">
              <a:buNone/>
              <a:defRPr sz="1400" b="1">
                <a:solidFill>
                  <a:schemeClr val="tx2"/>
                </a:solidFill>
                <a:latin typeface="+mj-lt"/>
              </a:defRPr>
            </a:lvl1pPr>
          </a:lstStyle>
          <a:p>
            <a:pPr lvl="0"/>
            <a:r>
              <a:rPr lang="en-US" dirty="0"/>
              <a:t>Year</a:t>
            </a:r>
            <a:endParaRPr lang="en-ZA" dirty="0"/>
          </a:p>
        </p:txBody>
      </p:sp>
      <p:sp>
        <p:nvSpPr>
          <p:cNvPr id="10" name="Text Placeholder 10">
            <a:extLst>
              <a:ext uri="{FF2B5EF4-FFF2-40B4-BE49-F238E27FC236}">
                <a16:creationId xmlns:a16="http://schemas.microsoft.com/office/drawing/2014/main" xmlns="" id="{401495E4-6A47-4169-8AF4-736F7CF55C37}"/>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1" name="Text Placeholder 10">
            <a:extLst>
              <a:ext uri="{FF2B5EF4-FFF2-40B4-BE49-F238E27FC236}">
                <a16:creationId xmlns:a16="http://schemas.microsoft.com/office/drawing/2014/main" xmlns="" id="{4A350147-917D-4020-B9C3-CE41143A103A}"/>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2" name="Text Placeholder 10">
            <a:extLst>
              <a:ext uri="{FF2B5EF4-FFF2-40B4-BE49-F238E27FC236}">
                <a16:creationId xmlns:a16="http://schemas.microsoft.com/office/drawing/2014/main" xmlns="" id="{595A6F9E-88A2-46C6-B4B4-642D65C42C1E}"/>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3" name="Text Placeholder 10">
            <a:extLst>
              <a:ext uri="{FF2B5EF4-FFF2-40B4-BE49-F238E27FC236}">
                <a16:creationId xmlns:a16="http://schemas.microsoft.com/office/drawing/2014/main" xmlns="" id="{11C0F1C3-D7E3-418A-8706-CD257C1F5B6A}"/>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5" name="Text Placeholder 10">
            <a:extLst>
              <a:ext uri="{FF2B5EF4-FFF2-40B4-BE49-F238E27FC236}">
                <a16:creationId xmlns:a16="http://schemas.microsoft.com/office/drawing/2014/main" xmlns="" id="{8715823E-52F8-49ED-9EC8-E99ED0915BDD}"/>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6" name="Text Placeholder 10">
            <a:extLst>
              <a:ext uri="{FF2B5EF4-FFF2-40B4-BE49-F238E27FC236}">
                <a16:creationId xmlns:a16="http://schemas.microsoft.com/office/drawing/2014/main" xmlns="" id="{7DF700D5-2F9B-4B15-92CF-1052851D5E1B}"/>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7" name="Text Placeholder 10">
            <a:extLst>
              <a:ext uri="{FF2B5EF4-FFF2-40B4-BE49-F238E27FC236}">
                <a16:creationId xmlns:a16="http://schemas.microsoft.com/office/drawing/2014/main" xmlns="" id="{BB40768A-A2DB-44AA-89F5-071BCE4D9F91}"/>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9" name="Text Placeholder 10">
            <a:extLst>
              <a:ext uri="{FF2B5EF4-FFF2-40B4-BE49-F238E27FC236}">
                <a16:creationId xmlns:a16="http://schemas.microsoft.com/office/drawing/2014/main" xmlns="" id="{105B8381-43DD-41A0-A705-D1255AC449AE}"/>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0" name="Text Placeholder 10">
            <a:extLst>
              <a:ext uri="{FF2B5EF4-FFF2-40B4-BE49-F238E27FC236}">
                <a16:creationId xmlns:a16="http://schemas.microsoft.com/office/drawing/2014/main" xmlns="" id="{C178CB7C-93FB-40C1-9170-B99EF8EE9E8F}"/>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8" name="Text Placeholder 10">
            <a:extLst>
              <a:ext uri="{FF2B5EF4-FFF2-40B4-BE49-F238E27FC236}">
                <a16:creationId xmlns:a16="http://schemas.microsoft.com/office/drawing/2014/main" xmlns="" id="{16D07EB6-011E-4F65-9F28-20CAB54640E8}"/>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1" name="Text Placeholder 10">
            <a:extLst>
              <a:ext uri="{FF2B5EF4-FFF2-40B4-BE49-F238E27FC236}">
                <a16:creationId xmlns:a16="http://schemas.microsoft.com/office/drawing/2014/main" xmlns="" id="{A2B65EAF-1F60-417C-B138-F72EFEBF6D81}"/>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2" name="Text Placeholder 10">
            <a:extLst>
              <a:ext uri="{FF2B5EF4-FFF2-40B4-BE49-F238E27FC236}">
                <a16:creationId xmlns:a16="http://schemas.microsoft.com/office/drawing/2014/main" xmlns="" id="{76D120F4-A640-421C-B1F8-406158CFBC8E}"/>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4" name="Text Placeholder 10">
            <a:extLst>
              <a:ext uri="{FF2B5EF4-FFF2-40B4-BE49-F238E27FC236}">
                <a16:creationId xmlns:a16="http://schemas.microsoft.com/office/drawing/2014/main" xmlns="" id="{105D759B-EB6D-4560-B0B8-1F7EB7D1B841}"/>
              </a:ext>
            </a:extLst>
          </p:cNvPr>
          <p:cNvSpPr>
            <a:spLocks noGrp="1"/>
          </p:cNvSpPr>
          <p:nvPr>
            <p:ph type="body" sz="quarter" idx="38" hasCustomPrompt="1"/>
          </p:nvPr>
        </p:nvSpPr>
        <p:spPr>
          <a:xfrm>
            <a:off x="914400" y="4292468"/>
            <a:ext cx="731520" cy="457200"/>
          </a:xfrm>
        </p:spPr>
        <p:txBody>
          <a:bodyPr anchor="ctr"/>
          <a:lstStyle>
            <a:lvl1pPr marL="0" indent="0" algn="ctr">
              <a:buNone/>
              <a:defRPr sz="1400" b="1">
                <a:solidFill>
                  <a:schemeClr val="tx2"/>
                </a:solidFill>
                <a:latin typeface="+mj-lt"/>
              </a:defRPr>
            </a:lvl1pPr>
          </a:lstStyle>
          <a:p>
            <a:pPr lvl="0"/>
            <a:r>
              <a:rPr lang="en-US" dirty="0"/>
              <a:t>Year</a:t>
            </a:r>
            <a:endParaRPr lang="en-ZA" dirty="0"/>
          </a:p>
        </p:txBody>
      </p:sp>
      <p:sp>
        <p:nvSpPr>
          <p:cNvPr id="23" name="Text Placeholder 10">
            <a:extLst>
              <a:ext uri="{FF2B5EF4-FFF2-40B4-BE49-F238E27FC236}">
                <a16:creationId xmlns:a16="http://schemas.microsoft.com/office/drawing/2014/main" xmlns="" id="{BBD14391-1DC8-4D56-951F-25C5BDB3921C}"/>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4" name="Text Placeholder 10">
            <a:extLst>
              <a:ext uri="{FF2B5EF4-FFF2-40B4-BE49-F238E27FC236}">
                <a16:creationId xmlns:a16="http://schemas.microsoft.com/office/drawing/2014/main" xmlns="" id="{93FC04C9-D1DE-47BA-8D50-6D762B72B8FC}"/>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5" name="Text Placeholder 10">
            <a:extLst>
              <a:ext uri="{FF2B5EF4-FFF2-40B4-BE49-F238E27FC236}">
                <a16:creationId xmlns:a16="http://schemas.microsoft.com/office/drawing/2014/main" xmlns="" id="{B8FB174F-BC80-4817-90C7-42F90C7978E5}"/>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6" name="Text Placeholder 10">
            <a:extLst>
              <a:ext uri="{FF2B5EF4-FFF2-40B4-BE49-F238E27FC236}">
                <a16:creationId xmlns:a16="http://schemas.microsoft.com/office/drawing/2014/main" xmlns="" id="{E896FB65-5B08-4993-8523-822688BB2A9B}"/>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7" name="Text Placeholder 10">
            <a:extLst>
              <a:ext uri="{FF2B5EF4-FFF2-40B4-BE49-F238E27FC236}">
                <a16:creationId xmlns:a16="http://schemas.microsoft.com/office/drawing/2014/main" xmlns="" id="{DBAF247D-367F-4524-9E85-4B66631D5309}"/>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8" name="Text Placeholder 10">
            <a:extLst>
              <a:ext uri="{FF2B5EF4-FFF2-40B4-BE49-F238E27FC236}">
                <a16:creationId xmlns:a16="http://schemas.microsoft.com/office/drawing/2014/main" xmlns="" id="{4F9BFDEC-4D89-4C8E-A3D9-A6DF0297F780}"/>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9" name="Text Placeholder 10">
            <a:extLst>
              <a:ext uri="{FF2B5EF4-FFF2-40B4-BE49-F238E27FC236}">
                <a16:creationId xmlns:a16="http://schemas.microsoft.com/office/drawing/2014/main" xmlns="" id="{9C08EC58-18EC-4890-94D6-2422A6BBA8D5}"/>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1" name="Text Placeholder 10">
            <a:extLst>
              <a:ext uri="{FF2B5EF4-FFF2-40B4-BE49-F238E27FC236}">
                <a16:creationId xmlns:a16="http://schemas.microsoft.com/office/drawing/2014/main" xmlns="" id="{5F5960EF-7F51-41A0-9E73-D2F727AB3F0D}"/>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2" name="Text Placeholder 10">
            <a:extLst>
              <a:ext uri="{FF2B5EF4-FFF2-40B4-BE49-F238E27FC236}">
                <a16:creationId xmlns:a16="http://schemas.microsoft.com/office/drawing/2014/main" xmlns="" id="{9F81D711-9D82-42A4-8AB2-12D1F4490AAD}"/>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0" name="Text Placeholder 10">
            <a:extLst>
              <a:ext uri="{FF2B5EF4-FFF2-40B4-BE49-F238E27FC236}">
                <a16:creationId xmlns:a16="http://schemas.microsoft.com/office/drawing/2014/main" xmlns="" id="{D360A36A-7282-4045-B0DF-503E6A97BA47}"/>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3" name="Text Placeholder 10">
            <a:extLst>
              <a:ext uri="{FF2B5EF4-FFF2-40B4-BE49-F238E27FC236}">
                <a16:creationId xmlns:a16="http://schemas.microsoft.com/office/drawing/2014/main" xmlns="" id="{0A2E5DCC-5FCD-4396-9980-17ECD06BB370}"/>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4" name="Text Placeholder 10">
            <a:extLst>
              <a:ext uri="{FF2B5EF4-FFF2-40B4-BE49-F238E27FC236}">
                <a16:creationId xmlns:a16="http://schemas.microsoft.com/office/drawing/2014/main" xmlns="" id="{A3860367-6AF8-4009-AE8B-33DEE49D1773}"/>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7" name="Arrow: Right 36">
            <a:extLst>
              <a:ext uri="{FF2B5EF4-FFF2-40B4-BE49-F238E27FC236}">
                <a16:creationId xmlns:a16="http://schemas.microsoft.com/office/drawing/2014/main" xmlns="" id="{A21A7A3E-FAE9-412E-9085-C5396DD58558}"/>
              </a:ext>
              <a:ext uri="{C183D7F6-B498-43B3-948B-1728B52AA6E4}">
                <adec:decorative xmlns:adec="http://schemas.microsoft.com/office/drawing/2017/decorative" xmlns="" val="1"/>
              </a:ext>
            </a:extLst>
          </p:cNvPr>
          <p:cNvSpPr/>
          <p:nvPr userDrawn="1"/>
        </p:nvSpPr>
        <p:spPr>
          <a:xfrm>
            <a:off x="929640" y="3981445"/>
            <a:ext cx="10332720" cy="168656"/>
          </a:xfrm>
          <a:prstGeom prst="rightArrow">
            <a:avLst>
              <a:gd name="adj1" fmla="val 100000"/>
              <a:gd name="adj2" fmla="val 8593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pic>
        <p:nvPicPr>
          <p:cNvPr id="4" name="Graphic 3">
            <a:extLst>
              <a:ext uri="{FF2B5EF4-FFF2-40B4-BE49-F238E27FC236}">
                <a16:creationId xmlns:a16="http://schemas.microsoft.com/office/drawing/2014/main" xmlns="" id="{53DC4F1A-B4E3-468C-B5D4-1171E63EFA17}"/>
              </a:ext>
              <a:ext uri="{C183D7F6-B498-43B3-948B-1728B52AA6E4}">
                <adec:decorative xmlns:adec="http://schemas.microsoft.com/office/drawing/2017/decorative" xmlns="" val="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0800000">
            <a:off x="10162032" y="1"/>
            <a:ext cx="2029968" cy="2029968"/>
          </a:xfrm>
          <a:prstGeom prst="rect">
            <a:avLst/>
          </a:prstGeom>
        </p:spPr>
      </p:pic>
      <p:cxnSp>
        <p:nvCxnSpPr>
          <p:cNvPr id="38" name="Straight Connector 37">
            <a:extLst>
              <a:ext uri="{FF2B5EF4-FFF2-40B4-BE49-F238E27FC236}">
                <a16:creationId xmlns:a16="http://schemas.microsoft.com/office/drawing/2014/main" xmlns="" id="{2DB417EF-A4F1-45A2-ACA0-5C82104244A7}"/>
              </a:ext>
              <a:ext uri="{C183D7F6-B498-43B3-948B-1728B52AA6E4}">
                <adec:decorative xmlns:adec="http://schemas.microsoft.com/office/drawing/2017/decorative" xmlns="" val="1"/>
              </a:ext>
            </a:extLst>
          </p:cNvPr>
          <p:cNvCxnSpPr>
            <a:cxnSpLocks/>
          </p:cNvCxnSpPr>
          <p:nvPr userDrawn="1"/>
        </p:nvCxnSpPr>
        <p:spPr>
          <a:xfrm>
            <a:off x="3044816" y="2697432"/>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5E81057A-21E4-4E98-BFE7-5B870E5EAA41}"/>
              </a:ext>
              <a:ext uri="{C183D7F6-B498-43B3-948B-1728B52AA6E4}">
                <adec:decorative xmlns:adec="http://schemas.microsoft.com/office/drawing/2017/decorative" xmlns="" val="1"/>
              </a:ext>
            </a:extLst>
          </p:cNvPr>
          <p:cNvCxnSpPr>
            <a:cxnSpLocks/>
          </p:cNvCxnSpPr>
          <p:nvPr userDrawn="1"/>
        </p:nvCxnSpPr>
        <p:spPr>
          <a:xfrm>
            <a:off x="5423645" y="2697480"/>
            <a:ext cx="0" cy="733425"/>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0E7D18C9-8D44-4323-B6BF-BF76C2381281}"/>
              </a:ext>
              <a:ext uri="{C183D7F6-B498-43B3-948B-1728B52AA6E4}">
                <adec:decorative xmlns:adec="http://schemas.microsoft.com/office/drawing/2017/decorative" xmlns="" val="1"/>
              </a:ext>
            </a:extLst>
          </p:cNvPr>
          <p:cNvCxnSpPr>
            <a:cxnSpLocks/>
          </p:cNvCxnSpPr>
          <p:nvPr userDrawn="1"/>
        </p:nvCxnSpPr>
        <p:spPr>
          <a:xfrm>
            <a:off x="9354996" y="269748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7201D3F8-FF19-44BC-9EE7-6B58CD82BBD1}"/>
              </a:ext>
              <a:ext uri="{C183D7F6-B498-43B3-948B-1728B52AA6E4}">
                <adec:decorative xmlns:adec="http://schemas.microsoft.com/office/drawing/2017/decorative" xmlns="" val="1"/>
              </a:ext>
            </a:extLst>
          </p:cNvPr>
          <p:cNvCxnSpPr>
            <a:cxnSpLocks/>
          </p:cNvCxnSpPr>
          <p:nvPr userDrawn="1"/>
        </p:nvCxnSpPr>
        <p:spPr>
          <a:xfrm rot="10800000">
            <a:off x="3049258" y="470916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E6ACB076-AF56-41FE-9380-E9AD0CF40394}"/>
              </a:ext>
              <a:ext uri="{C183D7F6-B498-43B3-948B-1728B52AA6E4}">
                <adec:decorative xmlns:adec="http://schemas.microsoft.com/office/drawing/2017/decorative" xmlns="" val="1"/>
              </a:ext>
            </a:extLst>
          </p:cNvPr>
          <p:cNvCxnSpPr>
            <a:cxnSpLocks/>
          </p:cNvCxnSpPr>
          <p:nvPr userDrawn="1"/>
        </p:nvCxnSpPr>
        <p:spPr>
          <a:xfrm rot="10800000">
            <a:off x="7014003" y="470916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401BD79D-A068-4E2B-A576-16599ECD33DF}"/>
              </a:ext>
              <a:ext uri="{C183D7F6-B498-43B3-948B-1728B52AA6E4}">
                <adec:decorative xmlns:adec="http://schemas.microsoft.com/office/drawing/2017/decorative" xmlns="" val="1"/>
              </a:ext>
            </a:extLst>
          </p:cNvPr>
          <p:cNvCxnSpPr>
            <a:cxnSpLocks/>
          </p:cNvCxnSpPr>
          <p:nvPr userDrawn="1"/>
        </p:nvCxnSpPr>
        <p:spPr>
          <a:xfrm rot="10800000">
            <a:off x="10949479" y="470916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63" name="Text Placeholder 3">
            <a:extLst>
              <a:ext uri="{FF2B5EF4-FFF2-40B4-BE49-F238E27FC236}">
                <a16:creationId xmlns:a16="http://schemas.microsoft.com/office/drawing/2014/main" xmlns="" id="{28F6AF7C-04EA-4C94-9ADB-02F18DEF5A67}"/>
              </a:ext>
            </a:extLst>
          </p:cNvPr>
          <p:cNvSpPr>
            <a:spLocks noGrp="1"/>
          </p:cNvSpPr>
          <p:nvPr>
            <p:ph type="body" sz="quarter" idx="65" hasCustomPrompt="1"/>
          </p:nvPr>
        </p:nvSpPr>
        <p:spPr>
          <a:xfrm>
            <a:off x="2302341" y="5269637"/>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4" name="Text Placeholder 36">
            <a:extLst>
              <a:ext uri="{FF2B5EF4-FFF2-40B4-BE49-F238E27FC236}">
                <a16:creationId xmlns:a16="http://schemas.microsoft.com/office/drawing/2014/main" xmlns="" id="{DBC1E942-B2AC-4A1B-A9BF-207F48444E69}"/>
              </a:ext>
            </a:extLst>
          </p:cNvPr>
          <p:cNvSpPr>
            <a:spLocks noGrp="1"/>
          </p:cNvSpPr>
          <p:nvPr>
            <p:ph type="body" sz="quarter" idx="66" hasCustomPrompt="1"/>
          </p:nvPr>
        </p:nvSpPr>
        <p:spPr>
          <a:xfrm>
            <a:off x="2357205" y="5580533"/>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65" name="Text Placeholder 3">
            <a:extLst>
              <a:ext uri="{FF2B5EF4-FFF2-40B4-BE49-F238E27FC236}">
                <a16:creationId xmlns:a16="http://schemas.microsoft.com/office/drawing/2014/main" xmlns="" id="{236CF734-307C-46DF-9F1B-B7B348E8AFEC}"/>
              </a:ext>
            </a:extLst>
          </p:cNvPr>
          <p:cNvSpPr>
            <a:spLocks noGrp="1"/>
          </p:cNvSpPr>
          <p:nvPr>
            <p:ph type="body" sz="quarter" idx="67" hasCustomPrompt="1"/>
          </p:nvPr>
        </p:nvSpPr>
        <p:spPr>
          <a:xfrm>
            <a:off x="6222339" y="5272948"/>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6" name="Text Placeholder 36">
            <a:extLst>
              <a:ext uri="{FF2B5EF4-FFF2-40B4-BE49-F238E27FC236}">
                <a16:creationId xmlns:a16="http://schemas.microsoft.com/office/drawing/2014/main" xmlns="" id="{A797E2F6-E10E-4B32-8496-AC4E0B14B3F7}"/>
              </a:ext>
            </a:extLst>
          </p:cNvPr>
          <p:cNvSpPr>
            <a:spLocks noGrp="1"/>
          </p:cNvSpPr>
          <p:nvPr>
            <p:ph type="body" sz="quarter" idx="68" hasCustomPrompt="1"/>
          </p:nvPr>
        </p:nvSpPr>
        <p:spPr>
          <a:xfrm>
            <a:off x="6277203" y="5583844"/>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67" name="Text Placeholder 3">
            <a:extLst>
              <a:ext uri="{FF2B5EF4-FFF2-40B4-BE49-F238E27FC236}">
                <a16:creationId xmlns:a16="http://schemas.microsoft.com/office/drawing/2014/main" xmlns="" id="{FE2C824F-3FEC-4436-8D89-71417F95C4CA}"/>
              </a:ext>
            </a:extLst>
          </p:cNvPr>
          <p:cNvSpPr>
            <a:spLocks noGrp="1"/>
          </p:cNvSpPr>
          <p:nvPr>
            <p:ph type="body" sz="quarter" idx="69" hasCustomPrompt="1"/>
          </p:nvPr>
        </p:nvSpPr>
        <p:spPr>
          <a:xfrm>
            <a:off x="10161393" y="5272948"/>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8" name="Text Placeholder 36">
            <a:extLst>
              <a:ext uri="{FF2B5EF4-FFF2-40B4-BE49-F238E27FC236}">
                <a16:creationId xmlns:a16="http://schemas.microsoft.com/office/drawing/2014/main" xmlns="" id="{A789A2A0-3ABC-41EA-A65B-C158812FD38D}"/>
              </a:ext>
            </a:extLst>
          </p:cNvPr>
          <p:cNvSpPr>
            <a:spLocks noGrp="1"/>
          </p:cNvSpPr>
          <p:nvPr>
            <p:ph type="body" sz="quarter" idx="70" hasCustomPrompt="1"/>
          </p:nvPr>
        </p:nvSpPr>
        <p:spPr>
          <a:xfrm>
            <a:off x="10216257" y="5583844"/>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40" name="Date Placeholder 3">
            <a:extLst>
              <a:ext uri="{FF2B5EF4-FFF2-40B4-BE49-F238E27FC236}">
                <a16:creationId xmlns:a16="http://schemas.microsoft.com/office/drawing/2014/main" xmlns="" id="{F15C78F9-B77F-44BB-9DD3-7FD6042F4D4F}"/>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dirty="0"/>
              <a:t>20XX</a:t>
            </a:r>
          </a:p>
        </p:txBody>
      </p:sp>
      <p:sp>
        <p:nvSpPr>
          <p:cNvPr id="41" name="Footer Placeholder 4">
            <a:extLst>
              <a:ext uri="{FF2B5EF4-FFF2-40B4-BE49-F238E27FC236}">
                <a16:creationId xmlns:a16="http://schemas.microsoft.com/office/drawing/2014/main" xmlns="" id="{7A2CE885-91AB-475D-937A-12B9D463D401}"/>
              </a:ext>
            </a:extLst>
          </p:cNvPr>
          <p:cNvSpPr>
            <a:spLocks noGrp="1"/>
          </p:cNvSpPr>
          <p:nvPr>
            <p:ph type="ftr" sz="quarter" idx="11"/>
          </p:nvPr>
        </p:nvSpPr>
        <p:spPr>
          <a:xfrm>
            <a:off x="5424487" y="6350000"/>
            <a:ext cx="2286000" cy="365125"/>
          </a:xfrm>
        </p:spPr>
        <p:txBody>
          <a:bodyPr/>
          <a:lstStyle>
            <a:lvl1pPr>
              <a:defRPr>
                <a:solidFill>
                  <a:schemeClr val="tx2"/>
                </a:solidFill>
              </a:defRPr>
            </a:lvl1pPr>
          </a:lstStyle>
          <a:p>
            <a:r>
              <a:rPr lang="en-US" dirty="0"/>
              <a:t>Pitch deck title</a:t>
            </a:r>
          </a:p>
        </p:txBody>
      </p:sp>
      <p:sp>
        <p:nvSpPr>
          <p:cNvPr id="42" name="Slide Number Placeholder 5">
            <a:extLst>
              <a:ext uri="{FF2B5EF4-FFF2-40B4-BE49-F238E27FC236}">
                <a16:creationId xmlns:a16="http://schemas.microsoft.com/office/drawing/2014/main" xmlns="" id="{AF0A068C-26D9-4FC8-AD91-8B62AA304C4A}"/>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65061128"/>
      </p:ext>
    </p:extLst>
  </p:cSld>
  <p:clrMapOvr>
    <a:masterClrMapping/>
  </p:clrMapOvr>
  <p:extLst>
    <p:ext uri="{DCECCB84-F9BA-43D5-87BE-67443E8EF086}">
      <p15:sldGuideLst xmlns:p15="http://schemas.microsoft.com/office/powerpoint/2012/main">
        <p15:guide id="1" orient="horz" pos="230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AE12D1-08AF-45E9-A34A-BDE9E860BAA2}"/>
              </a:ext>
            </a:extLst>
          </p:cNvPr>
          <p:cNvSpPr>
            <a:spLocks noGrp="1"/>
          </p:cNvSpPr>
          <p:nvPr>
            <p:ph type="title" hasCustomPrompt="1"/>
          </p:nvPr>
        </p:nvSpPr>
        <p:spPr>
          <a:xfrm>
            <a:off x="914400" y="896112"/>
            <a:ext cx="10515600" cy="1325563"/>
          </a:xfrm>
        </p:spPr>
        <p:txBody>
          <a:bodyPr anchor="t" anchorCtr="0"/>
          <a:lstStyle>
            <a:lvl1pPr>
              <a:defRPr cap="all" baseline="0">
                <a:solidFill>
                  <a:schemeClr val="accent1"/>
                </a:solidFill>
              </a:defRPr>
            </a:lvl1pPr>
          </a:lstStyle>
          <a:p>
            <a:r>
              <a:rPr lang="en-US" dirty="0"/>
              <a:t>CLICK TO ADD TITLE</a:t>
            </a:r>
          </a:p>
        </p:txBody>
      </p:sp>
      <p:sp>
        <p:nvSpPr>
          <p:cNvPr id="3" name="Content Placeholder 2">
            <a:extLst>
              <a:ext uri="{FF2B5EF4-FFF2-40B4-BE49-F238E27FC236}">
                <a16:creationId xmlns:a16="http://schemas.microsoft.com/office/drawing/2014/main" xmlns="" id="{BF8F5A6A-E29E-401A-801A-8FD9CAABA7A5}"/>
              </a:ext>
            </a:extLst>
          </p:cNvPr>
          <p:cNvSpPr>
            <a:spLocks noGrp="1"/>
          </p:cNvSpPr>
          <p:nvPr>
            <p:ph idx="1"/>
          </p:nvPr>
        </p:nvSpPr>
        <p:spPr>
          <a:xfrm>
            <a:off x="1021080" y="1825625"/>
            <a:ext cx="10515600" cy="4351338"/>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23">
            <a:extLst>
              <a:ext uri="{FF2B5EF4-FFF2-40B4-BE49-F238E27FC236}">
                <a16:creationId xmlns:a16="http://schemas.microsoft.com/office/drawing/2014/main" xmlns="" id="{AB92D86A-5036-415A-B056-A55CB2E0C2C9}"/>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3">
            <a:extLst>
              <a:ext uri="{FF2B5EF4-FFF2-40B4-BE49-F238E27FC236}">
                <a16:creationId xmlns:a16="http://schemas.microsoft.com/office/drawing/2014/main" xmlns="" id="{0C761AA1-7048-41AE-AA8B-1FD077C849B2}"/>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dirty="0"/>
              <a:t>20XX</a:t>
            </a:r>
          </a:p>
        </p:txBody>
      </p:sp>
      <p:sp>
        <p:nvSpPr>
          <p:cNvPr id="12" name="Footer Placeholder 4">
            <a:extLst>
              <a:ext uri="{FF2B5EF4-FFF2-40B4-BE49-F238E27FC236}">
                <a16:creationId xmlns:a16="http://schemas.microsoft.com/office/drawing/2014/main" xmlns="" id="{36439D65-6A92-4B4C-8307-6CB811F976A3}"/>
              </a:ext>
            </a:extLst>
          </p:cNvPr>
          <p:cNvSpPr>
            <a:spLocks noGrp="1"/>
          </p:cNvSpPr>
          <p:nvPr>
            <p:ph type="ftr" sz="quarter" idx="11"/>
          </p:nvPr>
        </p:nvSpPr>
        <p:spPr>
          <a:xfrm>
            <a:off x="5424488"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13" name="Slide Number Placeholder 5">
            <a:extLst>
              <a:ext uri="{FF2B5EF4-FFF2-40B4-BE49-F238E27FC236}">
                <a16:creationId xmlns:a16="http://schemas.microsoft.com/office/drawing/2014/main" xmlns="" id="{2AB85375-9E39-4BEF-908C-531D02526826}"/>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23748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 4 up">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8C642-49FB-4E16-A3A0-B2ACBEABFFD6}"/>
              </a:ext>
            </a:extLst>
          </p:cNvPr>
          <p:cNvSpPr>
            <a:spLocks noGrp="1"/>
          </p:cNvSpPr>
          <p:nvPr>
            <p:ph type="title" hasCustomPrompt="1"/>
          </p:nvPr>
        </p:nvSpPr>
        <p:spPr>
          <a:xfrm>
            <a:off x="914400" y="896112"/>
            <a:ext cx="10363200" cy="1325880"/>
          </a:xfrm>
        </p:spPr>
        <p:txBody>
          <a:bodyPr anchor="t" anchorCtr="0"/>
          <a:lstStyle>
            <a:lvl1pPr>
              <a:defRPr cap="all" baseline="0">
                <a:solidFill>
                  <a:schemeClr val="tx2"/>
                </a:solidFill>
              </a:defRPr>
            </a:lvl1pPr>
          </a:lstStyle>
          <a:p>
            <a:r>
              <a:rPr lang="en-US" dirty="0"/>
              <a:t>CLICK TO ADD TITLE</a:t>
            </a:r>
          </a:p>
        </p:txBody>
      </p:sp>
      <p:sp>
        <p:nvSpPr>
          <p:cNvPr id="9" name="Picture Placeholder 8">
            <a:extLst>
              <a:ext uri="{FF2B5EF4-FFF2-40B4-BE49-F238E27FC236}">
                <a16:creationId xmlns:a16="http://schemas.microsoft.com/office/drawing/2014/main" xmlns="" id="{AA40526D-DB50-43D0-90D5-E6FB281419DB}"/>
              </a:ext>
            </a:extLst>
          </p:cNvPr>
          <p:cNvSpPr>
            <a:spLocks noGrp="1"/>
          </p:cNvSpPr>
          <p:nvPr>
            <p:ph type="pic" sz="quarter" idx="13"/>
          </p:nvPr>
        </p:nvSpPr>
        <p:spPr>
          <a:xfrm>
            <a:off x="914400" y="1993392"/>
            <a:ext cx="2286000" cy="2286000"/>
          </a:xfrm>
          <a:solidFill>
            <a:schemeClr val="tx2">
              <a:lumMod val="90000"/>
            </a:schemeClr>
          </a:solidFill>
        </p:spPr>
        <p:txBody>
          <a:bodyPr/>
          <a:lstStyle/>
          <a:p>
            <a:r>
              <a:rPr lang="en-US"/>
              <a:t>Click icon to add picture</a:t>
            </a:r>
            <a:endParaRPr lang="en-US" dirty="0"/>
          </a:p>
        </p:txBody>
      </p:sp>
      <p:sp>
        <p:nvSpPr>
          <p:cNvPr id="11" name="Text Placeholder 10">
            <a:extLst>
              <a:ext uri="{FF2B5EF4-FFF2-40B4-BE49-F238E27FC236}">
                <a16:creationId xmlns:a16="http://schemas.microsoft.com/office/drawing/2014/main" xmlns="" id="{1FCCE554-7DC7-4A2A-BD55-8E86A3B4AD6D}"/>
              </a:ext>
            </a:extLst>
          </p:cNvPr>
          <p:cNvSpPr>
            <a:spLocks noGrp="1"/>
          </p:cNvSpPr>
          <p:nvPr>
            <p:ph type="body" sz="quarter" idx="14" hasCustomPrompt="1"/>
          </p:nvPr>
        </p:nvSpPr>
        <p:spPr>
          <a:xfrm>
            <a:off x="838200" y="4507992"/>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2" name="Text Placeholder 10">
            <a:extLst>
              <a:ext uri="{FF2B5EF4-FFF2-40B4-BE49-F238E27FC236}">
                <a16:creationId xmlns:a16="http://schemas.microsoft.com/office/drawing/2014/main" xmlns="" id="{4C379AB9-816A-48B0-8040-51C116DF5D57}"/>
              </a:ext>
            </a:extLst>
          </p:cNvPr>
          <p:cNvSpPr>
            <a:spLocks noGrp="1"/>
          </p:cNvSpPr>
          <p:nvPr>
            <p:ph type="body" sz="quarter" idx="15" hasCustomPrompt="1"/>
          </p:nvPr>
        </p:nvSpPr>
        <p:spPr>
          <a:xfrm>
            <a:off x="838200" y="4837176"/>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3" name="Picture Placeholder 8">
            <a:extLst>
              <a:ext uri="{FF2B5EF4-FFF2-40B4-BE49-F238E27FC236}">
                <a16:creationId xmlns:a16="http://schemas.microsoft.com/office/drawing/2014/main" xmlns="" id="{EB148D33-9D3D-4F09-AD3D-5478787F73F8}"/>
              </a:ext>
            </a:extLst>
          </p:cNvPr>
          <p:cNvSpPr>
            <a:spLocks noGrp="1"/>
          </p:cNvSpPr>
          <p:nvPr>
            <p:ph type="pic" sz="quarter" idx="16"/>
          </p:nvPr>
        </p:nvSpPr>
        <p:spPr>
          <a:xfrm>
            <a:off x="3610808" y="1993392"/>
            <a:ext cx="2286000" cy="2286000"/>
          </a:xfrm>
          <a:solidFill>
            <a:schemeClr val="tx2">
              <a:lumMod val="90000"/>
            </a:schemeClr>
          </a:solidFill>
        </p:spPr>
        <p:txBody>
          <a:bodyPr/>
          <a:lstStyle/>
          <a:p>
            <a:r>
              <a:rPr lang="en-US"/>
              <a:t>Click icon to add picture</a:t>
            </a:r>
            <a:endParaRPr lang="en-US" dirty="0"/>
          </a:p>
        </p:txBody>
      </p:sp>
      <p:sp>
        <p:nvSpPr>
          <p:cNvPr id="14" name="Text Placeholder 10">
            <a:extLst>
              <a:ext uri="{FF2B5EF4-FFF2-40B4-BE49-F238E27FC236}">
                <a16:creationId xmlns:a16="http://schemas.microsoft.com/office/drawing/2014/main" xmlns="" id="{41C6DB7F-D21E-454A-8816-7C20215E176C}"/>
              </a:ext>
            </a:extLst>
          </p:cNvPr>
          <p:cNvSpPr>
            <a:spLocks noGrp="1"/>
          </p:cNvSpPr>
          <p:nvPr>
            <p:ph type="body" sz="quarter" idx="17" hasCustomPrompt="1"/>
          </p:nvPr>
        </p:nvSpPr>
        <p:spPr>
          <a:xfrm>
            <a:off x="3535680" y="4511617"/>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5" name="Text Placeholder 10">
            <a:extLst>
              <a:ext uri="{FF2B5EF4-FFF2-40B4-BE49-F238E27FC236}">
                <a16:creationId xmlns:a16="http://schemas.microsoft.com/office/drawing/2014/main" xmlns="" id="{D0C4D301-6FD0-45BF-8011-A4984ED664E0}"/>
              </a:ext>
            </a:extLst>
          </p:cNvPr>
          <p:cNvSpPr>
            <a:spLocks noGrp="1"/>
          </p:cNvSpPr>
          <p:nvPr>
            <p:ph type="body" sz="quarter" idx="18" hasCustomPrompt="1"/>
          </p:nvPr>
        </p:nvSpPr>
        <p:spPr>
          <a:xfrm>
            <a:off x="3535680" y="4839223"/>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9" name="Picture Placeholder 8">
            <a:extLst>
              <a:ext uri="{FF2B5EF4-FFF2-40B4-BE49-F238E27FC236}">
                <a16:creationId xmlns:a16="http://schemas.microsoft.com/office/drawing/2014/main" xmlns="" id="{CB5FD37A-EE86-444D-9C60-101D10C1C6A3}"/>
              </a:ext>
            </a:extLst>
          </p:cNvPr>
          <p:cNvSpPr>
            <a:spLocks noGrp="1"/>
          </p:cNvSpPr>
          <p:nvPr>
            <p:ph type="pic" sz="quarter" idx="22"/>
          </p:nvPr>
        </p:nvSpPr>
        <p:spPr>
          <a:xfrm>
            <a:off x="6307216" y="1993392"/>
            <a:ext cx="2286000" cy="2286000"/>
          </a:xfrm>
          <a:solidFill>
            <a:schemeClr val="tx2">
              <a:lumMod val="90000"/>
            </a:schemeClr>
          </a:solidFill>
        </p:spPr>
        <p:txBody>
          <a:bodyPr/>
          <a:lstStyle/>
          <a:p>
            <a:r>
              <a:rPr lang="en-US"/>
              <a:t>Click icon to add picture</a:t>
            </a:r>
            <a:endParaRPr lang="en-US" dirty="0"/>
          </a:p>
        </p:txBody>
      </p:sp>
      <p:sp>
        <p:nvSpPr>
          <p:cNvPr id="20" name="Text Placeholder 10">
            <a:extLst>
              <a:ext uri="{FF2B5EF4-FFF2-40B4-BE49-F238E27FC236}">
                <a16:creationId xmlns:a16="http://schemas.microsoft.com/office/drawing/2014/main" xmlns="" id="{77DCE814-41FD-4D48-8120-139ED978660B}"/>
              </a:ext>
            </a:extLst>
          </p:cNvPr>
          <p:cNvSpPr>
            <a:spLocks noGrp="1"/>
          </p:cNvSpPr>
          <p:nvPr>
            <p:ph type="body" sz="quarter" idx="23" hasCustomPrompt="1"/>
          </p:nvPr>
        </p:nvSpPr>
        <p:spPr>
          <a:xfrm>
            <a:off x="6233160" y="4511617"/>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21" name="Text Placeholder 10">
            <a:extLst>
              <a:ext uri="{FF2B5EF4-FFF2-40B4-BE49-F238E27FC236}">
                <a16:creationId xmlns:a16="http://schemas.microsoft.com/office/drawing/2014/main" xmlns="" id="{142BD72F-73D4-46DC-B184-801565CDC961}"/>
              </a:ext>
            </a:extLst>
          </p:cNvPr>
          <p:cNvSpPr>
            <a:spLocks noGrp="1"/>
          </p:cNvSpPr>
          <p:nvPr>
            <p:ph type="body" sz="quarter" idx="24" hasCustomPrompt="1"/>
          </p:nvPr>
        </p:nvSpPr>
        <p:spPr>
          <a:xfrm>
            <a:off x="6233160" y="4839223"/>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6" name="Picture Placeholder 8">
            <a:extLst>
              <a:ext uri="{FF2B5EF4-FFF2-40B4-BE49-F238E27FC236}">
                <a16:creationId xmlns:a16="http://schemas.microsoft.com/office/drawing/2014/main" xmlns="" id="{97508F04-3E2E-41F2-9326-8B0362A83AB8}"/>
              </a:ext>
            </a:extLst>
          </p:cNvPr>
          <p:cNvSpPr>
            <a:spLocks noGrp="1"/>
          </p:cNvSpPr>
          <p:nvPr>
            <p:ph type="pic" sz="quarter" idx="19"/>
          </p:nvPr>
        </p:nvSpPr>
        <p:spPr>
          <a:xfrm>
            <a:off x="9003624" y="1993392"/>
            <a:ext cx="2286000" cy="2286000"/>
          </a:xfrm>
          <a:solidFill>
            <a:schemeClr val="tx2">
              <a:lumMod val="90000"/>
            </a:schemeClr>
          </a:solidFill>
        </p:spPr>
        <p:txBody>
          <a:bodyPr/>
          <a:lstStyle/>
          <a:p>
            <a:r>
              <a:rPr lang="en-US"/>
              <a:t>Click icon to add picture</a:t>
            </a:r>
            <a:endParaRPr lang="en-US" dirty="0"/>
          </a:p>
        </p:txBody>
      </p:sp>
      <p:sp>
        <p:nvSpPr>
          <p:cNvPr id="17" name="Text Placeholder 10">
            <a:extLst>
              <a:ext uri="{FF2B5EF4-FFF2-40B4-BE49-F238E27FC236}">
                <a16:creationId xmlns:a16="http://schemas.microsoft.com/office/drawing/2014/main" xmlns="" id="{D5ACD767-F8EC-4D73-8CC0-DC4C23BBB2B2}"/>
              </a:ext>
            </a:extLst>
          </p:cNvPr>
          <p:cNvSpPr>
            <a:spLocks noGrp="1"/>
          </p:cNvSpPr>
          <p:nvPr>
            <p:ph type="body" sz="quarter" idx="20" hasCustomPrompt="1"/>
          </p:nvPr>
        </p:nvSpPr>
        <p:spPr>
          <a:xfrm>
            <a:off x="8927973" y="4507992"/>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8" name="Text Placeholder 10">
            <a:extLst>
              <a:ext uri="{FF2B5EF4-FFF2-40B4-BE49-F238E27FC236}">
                <a16:creationId xmlns:a16="http://schemas.microsoft.com/office/drawing/2014/main" xmlns="" id="{4736BB1A-851C-4D31-90C7-CDC5DBAEE1CE}"/>
              </a:ext>
            </a:extLst>
          </p:cNvPr>
          <p:cNvSpPr>
            <a:spLocks noGrp="1"/>
          </p:cNvSpPr>
          <p:nvPr>
            <p:ph type="body" sz="quarter" idx="21" hasCustomPrompt="1"/>
          </p:nvPr>
        </p:nvSpPr>
        <p:spPr>
          <a:xfrm>
            <a:off x="8927973" y="4837176"/>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pic>
        <p:nvPicPr>
          <p:cNvPr id="6" name="Graphic 5">
            <a:extLst>
              <a:ext uri="{FF2B5EF4-FFF2-40B4-BE49-F238E27FC236}">
                <a16:creationId xmlns:a16="http://schemas.microsoft.com/office/drawing/2014/main" xmlns="" id="{B2402DAC-DB2C-47BE-AE78-07846291BB8E}"/>
              </a:ext>
              <a:ext uri="{C183D7F6-B498-43B3-948B-1728B52AA6E4}">
                <adec:decorative xmlns:adec="http://schemas.microsoft.com/office/drawing/2017/decorative" xmlns="" val="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0800000">
            <a:off x="10162032" y="1"/>
            <a:ext cx="2029968" cy="2029968"/>
          </a:xfrm>
          <a:prstGeom prst="rect">
            <a:avLst/>
          </a:prstGeom>
        </p:spPr>
      </p:pic>
      <p:sp>
        <p:nvSpPr>
          <p:cNvPr id="32" name="Date Placeholder 3">
            <a:extLst>
              <a:ext uri="{FF2B5EF4-FFF2-40B4-BE49-F238E27FC236}">
                <a16:creationId xmlns:a16="http://schemas.microsoft.com/office/drawing/2014/main" xmlns="" id="{B459F3AA-94CC-42D0-8666-6ACC47E3DE37}"/>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dirty="0"/>
              <a:t>20XX</a:t>
            </a:r>
          </a:p>
        </p:txBody>
      </p:sp>
      <p:sp>
        <p:nvSpPr>
          <p:cNvPr id="33" name="Footer Placeholder 4">
            <a:extLst>
              <a:ext uri="{FF2B5EF4-FFF2-40B4-BE49-F238E27FC236}">
                <a16:creationId xmlns:a16="http://schemas.microsoft.com/office/drawing/2014/main" xmlns="" id="{FD28A03E-E672-4334-B8F0-0D3497967637}"/>
              </a:ext>
            </a:extLst>
          </p:cNvPr>
          <p:cNvSpPr>
            <a:spLocks noGrp="1"/>
          </p:cNvSpPr>
          <p:nvPr>
            <p:ph type="ftr" sz="quarter" idx="11"/>
          </p:nvPr>
        </p:nvSpPr>
        <p:spPr>
          <a:xfrm>
            <a:off x="5744527" y="6350000"/>
            <a:ext cx="2286000" cy="365125"/>
          </a:xfrm>
        </p:spPr>
        <p:txBody>
          <a:bodyPr/>
          <a:lstStyle>
            <a:lvl1pPr>
              <a:defRPr>
                <a:solidFill>
                  <a:schemeClr val="tx2"/>
                </a:solidFill>
              </a:defRPr>
            </a:lvl1pPr>
          </a:lstStyle>
          <a:p>
            <a:r>
              <a:rPr lang="en-US" dirty="0"/>
              <a:t>Pitch deck title</a:t>
            </a:r>
          </a:p>
        </p:txBody>
      </p:sp>
      <p:sp>
        <p:nvSpPr>
          <p:cNvPr id="46" name="Slide Number Placeholder 5">
            <a:extLst>
              <a:ext uri="{FF2B5EF4-FFF2-40B4-BE49-F238E27FC236}">
                <a16:creationId xmlns:a16="http://schemas.microsoft.com/office/drawing/2014/main" xmlns="" id="{985153C5-B300-4F05-832B-67E58EF5A308}"/>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707115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 8 up">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8C642-49FB-4E16-A3A0-B2ACBEABFFD6}"/>
              </a:ext>
            </a:extLst>
          </p:cNvPr>
          <p:cNvSpPr>
            <a:spLocks noGrp="1"/>
          </p:cNvSpPr>
          <p:nvPr>
            <p:ph type="title" hasCustomPrompt="1"/>
          </p:nvPr>
        </p:nvSpPr>
        <p:spPr>
          <a:xfrm>
            <a:off x="914400" y="896112"/>
            <a:ext cx="10515600" cy="1325880"/>
          </a:xfrm>
        </p:spPr>
        <p:txBody>
          <a:bodyPr anchor="t" anchorCtr="0"/>
          <a:lstStyle>
            <a:lvl1pPr>
              <a:defRPr cap="all" baseline="0">
                <a:solidFill>
                  <a:schemeClr val="tx2"/>
                </a:solidFill>
              </a:defRPr>
            </a:lvl1pPr>
          </a:lstStyle>
          <a:p>
            <a:r>
              <a:rPr lang="en-US" dirty="0"/>
              <a:t>CLICK TO ADD TITLE</a:t>
            </a:r>
          </a:p>
        </p:txBody>
      </p:sp>
      <p:sp>
        <p:nvSpPr>
          <p:cNvPr id="9" name="Picture Placeholder 8">
            <a:extLst>
              <a:ext uri="{FF2B5EF4-FFF2-40B4-BE49-F238E27FC236}">
                <a16:creationId xmlns:a16="http://schemas.microsoft.com/office/drawing/2014/main" xmlns="" id="{AA40526D-DB50-43D0-90D5-E6FB281419DB}"/>
              </a:ext>
            </a:extLst>
          </p:cNvPr>
          <p:cNvSpPr>
            <a:spLocks noGrp="1"/>
          </p:cNvSpPr>
          <p:nvPr>
            <p:ph type="pic" sz="quarter" idx="13"/>
          </p:nvPr>
        </p:nvSpPr>
        <p:spPr>
          <a:xfrm>
            <a:off x="914400" y="1975104"/>
            <a:ext cx="2057400" cy="1371600"/>
          </a:xfrm>
          <a:solidFill>
            <a:schemeClr val="tx2">
              <a:lumMod val="90000"/>
            </a:schemeClr>
          </a:solidFill>
        </p:spPr>
        <p:txBody>
          <a:bodyPr/>
          <a:lstStyle/>
          <a:p>
            <a:r>
              <a:rPr lang="en-US"/>
              <a:t>Click icon to add picture</a:t>
            </a:r>
            <a:endParaRPr lang="en-US" dirty="0"/>
          </a:p>
        </p:txBody>
      </p:sp>
      <p:sp>
        <p:nvSpPr>
          <p:cNvPr id="11" name="Text Placeholder 10">
            <a:extLst>
              <a:ext uri="{FF2B5EF4-FFF2-40B4-BE49-F238E27FC236}">
                <a16:creationId xmlns:a16="http://schemas.microsoft.com/office/drawing/2014/main" xmlns="" id="{1FCCE554-7DC7-4A2A-BD55-8E86A3B4AD6D}"/>
              </a:ext>
            </a:extLst>
          </p:cNvPr>
          <p:cNvSpPr>
            <a:spLocks noGrp="1"/>
          </p:cNvSpPr>
          <p:nvPr>
            <p:ph type="body" sz="quarter" idx="14" hasCustomPrompt="1"/>
          </p:nvPr>
        </p:nvSpPr>
        <p:spPr>
          <a:xfrm>
            <a:off x="838200"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2" name="Text Placeholder 10">
            <a:extLst>
              <a:ext uri="{FF2B5EF4-FFF2-40B4-BE49-F238E27FC236}">
                <a16:creationId xmlns:a16="http://schemas.microsoft.com/office/drawing/2014/main" xmlns="" id="{4C379AB9-816A-48B0-8040-51C116DF5D57}"/>
              </a:ext>
            </a:extLst>
          </p:cNvPr>
          <p:cNvSpPr>
            <a:spLocks noGrp="1"/>
          </p:cNvSpPr>
          <p:nvPr>
            <p:ph type="body" sz="quarter" idx="15" hasCustomPrompt="1"/>
          </p:nvPr>
        </p:nvSpPr>
        <p:spPr>
          <a:xfrm>
            <a:off x="838200"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3" name="Picture Placeholder 8">
            <a:extLst>
              <a:ext uri="{FF2B5EF4-FFF2-40B4-BE49-F238E27FC236}">
                <a16:creationId xmlns:a16="http://schemas.microsoft.com/office/drawing/2014/main" xmlns="" id="{EB148D33-9D3D-4F09-AD3D-5478787F73F8}"/>
              </a:ext>
            </a:extLst>
          </p:cNvPr>
          <p:cNvSpPr>
            <a:spLocks noGrp="1"/>
          </p:cNvSpPr>
          <p:nvPr>
            <p:ph type="pic" sz="quarter" idx="16"/>
          </p:nvPr>
        </p:nvSpPr>
        <p:spPr>
          <a:xfrm>
            <a:off x="3682999" y="1975104"/>
            <a:ext cx="2057400" cy="1371600"/>
          </a:xfrm>
          <a:solidFill>
            <a:schemeClr val="tx2">
              <a:lumMod val="90000"/>
            </a:schemeClr>
          </a:solidFill>
        </p:spPr>
        <p:txBody>
          <a:bodyPr/>
          <a:lstStyle/>
          <a:p>
            <a:r>
              <a:rPr lang="en-US"/>
              <a:t>Click icon to add picture</a:t>
            </a:r>
            <a:endParaRPr lang="en-US" dirty="0"/>
          </a:p>
        </p:txBody>
      </p:sp>
      <p:sp>
        <p:nvSpPr>
          <p:cNvPr id="14" name="Text Placeholder 10">
            <a:extLst>
              <a:ext uri="{FF2B5EF4-FFF2-40B4-BE49-F238E27FC236}">
                <a16:creationId xmlns:a16="http://schemas.microsoft.com/office/drawing/2014/main" xmlns="" id="{41C6DB7F-D21E-454A-8816-7C20215E176C}"/>
              </a:ext>
            </a:extLst>
          </p:cNvPr>
          <p:cNvSpPr>
            <a:spLocks noGrp="1"/>
          </p:cNvSpPr>
          <p:nvPr>
            <p:ph type="body" sz="quarter" idx="17" hasCustomPrompt="1"/>
          </p:nvPr>
        </p:nvSpPr>
        <p:spPr>
          <a:xfrm>
            <a:off x="3608832"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5" name="Text Placeholder 10">
            <a:extLst>
              <a:ext uri="{FF2B5EF4-FFF2-40B4-BE49-F238E27FC236}">
                <a16:creationId xmlns:a16="http://schemas.microsoft.com/office/drawing/2014/main" xmlns="" id="{D0C4D301-6FD0-45BF-8011-A4984ED664E0}"/>
              </a:ext>
            </a:extLst>
          </p:cNvPr>
          <p:cNvSpPr>
            <a:spLocks noGrp="1"/>
          </p:cNvSpPr>
          <p:nvPr>
            <p:ph type="body" sz="quarter" idx="18" hasCustomPrompt="1"/>
          </p:nvPr>
        </p:nvSpPr>
        <p:spPr>
          <a:xfrm>
            <a:off x="3608832"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9" name="Picture Placeholder 8">
            <a:extLst>
              <a:ext uri="{FF2B5EF4-FFF2-40B4-BE49-F238E27FC236}">
                <a16:creationId xmlns:a16="http://schemas.microsoft.com/office/drawing/2014/main" xmlns="" id="{CB5FD37A-EE86-444D-9C60-101D10C1C6A3}"/>
              </a:ext>
            </a:extLst>
          </p:cNvPr>
          <p:cNvSpPr>
            <a:spLocks noGrp="1"/>
          </p:cNvSpPr>
          <p:nvPr>
            <p:ph type="pic" sz="quarter" idx="22"/>
          </p:nvPr>
        </p:nvSpPr>
        <p:spPr>
          <a:xfrm>
            <a:off x="6451598" y="1975104"/>
            <a:ext cx="2057400" cy="1371600"/>
          </a:xfrm>
          <a:solidFill>
            <a:schemeClr val="tx2">
              <a:lumMod val="90000"/>
            </a:schemeClr>
          </a:solidFill>
        </p:spPr>
        <p:txBody>
          <a:bodyPr/>
          <a:lstStyle/>
          <a:p>
            <a:r>
              <a:rPr lang="en-US"/>
              <a:t>Click icon to add picture</a:t>
            </a:r>
            <a:endParaRPr lang="en-US" dirty="0"/>
          </a:p>
        </p:txBody>
      </p:sp>
      <p:sp>
        <p:nvSpPr>
          <p:cNvPr id="20" name="Text Placeholder 10">
            <a:extLst>
              <a:ext uri="{FF2B5EF4-FFF2-40B4-BE49-F238E27FC236}">
                <a16:creationId xmlns:a16="http://schemas.microsoft.com/office/drawing/2014/main" xmlns="" id="{77DCE814-41FD-4D48-8120-139ED978660B}"/>
              </a:ext>
            </a:extLst>
          </p:cNvPr>
          <p:cNvSpPr>
            <a:spLocks noGrp="1"/>
          </p:cNvSpPr>
          <p:nvPr>
            <p:ph type="body" sz="quarter" idx="23" hasCustomPrompt="1"/>
          </p:nvPr>
        </p:nvSpPr>
        <p:spPr>
          <a:xfrm>
            <a:off x="6379464"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21" name="Text Placeholder 10">
            <a:extLst>
              <a:ext uri="{FF2B5EF4-FFF2-40B4-BE49-F238E27FC236}">
                <a16:creationId xmlns:a16="http://schemas.microsoft.com/office/drawing/2014/main" xmlns="" id="{142BD72F-73D4-46DC-B184-801565CDC961}"/>
              </a:ext>
            </a:extLst>
          </p:cNvPr>
          <p:cNvSpPr>
            <a:spLocks noGrp="1"/>
          </p:cNvSpPr>
          <p:nvPr>
            <p:ph type="body" sz="quarter" idx="24" hasCustomPrompt="1"/>
          </p:nvPr>
        </p:nvSpPr>
        <p:spPr>
          <a:xfrm>
            <a:off x="6379464"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6" name="Picture Placeholder 8">
            <a:extLst>
              <a:ext uri="{FF2B5EF4-FFF2-40B4-BE49-F238E27FC236}">
                <a16:creationId xmlns:a16="http://schemas.microsoft.com/office/drawing/2014/main" xmlns="" id="{97508F04-3E2E-41F2-9326-8B0362A83AB8}"/>
              </a:ext>
            </a:extLst>
          </p:cNvPr>
          <p:cNvSpPr>
            <a:spLocks noGrp="1"/>
          </p:cNvSpPr>
          <p:nvPr>
            <p:ph type="pic" sz="quarter" idx="19"/>
          </p:nvPr>
        </p:nvSpPr>
        <p:spPr>
          <a:xfrm>
            <a:off x="9220198" y="1975104"/>
            <a:ext cx="2057400" cy="1371600"/>
          </a:xfrm>
          <a:solidFill>
            <a:schemeClr val="tx2">
              <a:lumMod val="90000"/>
            </a:schemeClr>
          </a:solidFill>
        </p:spPr>
        <p:txBody>
          <a:bodyPr/>
          <a:lstStyle/>
          <a:p>
            <a:r>
              <a:rPr lang="en-US"/>
              <a:t>Click icon to add picture</a:t>
            </a:r>
            <a:endParaRPr lang="en-US" dirty="0"/>
          </a:p>
        </p:txBody>
      </p:sp>
      <p:sp>
        <p:nvSpPr>
          <p:cNvPr id="17" name="Text Placeholder 10">
            <a:extLst>
              <a:ext uri="{FF2B5EF4-FFF2-40B4-BE49-F238E27FC236}">
                <a16:creationId xmlns:a16="http://schemas.microsoft.com/office/drawing/2014/main" xmlns="" id="{D5ACD767-F8EC-4D73-8CC0-DC4C23BBB2B2}"/>
              </a:ext>
            </a:extLst>
          </p:cNvPr>
          <p:cNvSpPr>
            <a:spLocks noGrp="1"/>
          </p:cNvSpPr>
          <p:nvPr>
            <p:ph type="body" sz="quarter" idx="20" hasCustomPrompt="1"/>
          </p:nvPr>
        </p:nvSpPr>
        <p:spPr>
          <a:xfrm>
            <a:off x="9140952"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8" name="Text Placeholder 10">
            <a:extLst>
              <a:ext uri="{FF2B5EF4-FFF2-40B4-BE49-F238E27FC236}">
                <a16:creationId xmlns:a16="http://schemas.microsoft.com/office/drawing/2014/main" xmlns="" id="{4736BB1A-851C-4D31-90C7-CDC5DBAEE1CE}"/>
              </a:ext>
            </a:extLst>
          </p:cNvPr>
          <p:cNvSpPr>
            <a:spLocks noGrp="1"/>
          </p:cNvSpPr>
          <p:nvPr>
            <p:ph type="body" sz="quarter" idx="21" hasCustomPrompt="1"/>
          </p:nvPr>
        </p:nvSpPr>
        <p:spPr>
          <a:xfrm>
            <a:off x="9140952"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34" name="Picture Placeholder 8">
            <a:extLst>
              <a:ext uri="{FF2B5EF4-FFF2-40B4-BE49-F238E27FC236}">
                <a16:creationId xmlns:a16="http://schemas.microsoft.com/office/drawing/2014/main" xmlns="" id="{7B2E434D-5BFF-4F4E-89CC-2A0B72618AF8}"/>
              </a:ext>
            </a:extLst>
          </p:cNvPr>
          <p:cNvSpPr>
            <a:spLocks noGrp="1"/>
          </p:cNvSpPr>
          <p:nvPr>
            <p:ph type="pic" sz="quarter" idx="25"/>
          </p:nvPr>
        </p:nvSpPr>
        <p:spPr>
          <a:xfrm>
            <a:off x="914400" y="4160520"/>
            <a:ext cx="2057400" cy="1371600"/>
          </a:xfrm>
          <a:solidFill>
            <a:schemeClr val="tx2">
              <a:lumMod val="90000"/>
            </a:schemeClr>
          </a:solidFill>
        </p:spPr>
        <p:txBody>
          <a:bodyPr/>
          <a:lstStyle/>
          <a:p>
            <a:r>
              <a:rPr lang="en-US"/>
              <a:t>Click icon to add picture</a:t>
            </a:r>
            <a:endParaRPr lang="en-US" dirty="0"/>
          </a:p>
        </p:txBody>
      </p:sp>
      <p:sp>
        <p:nvSpPr>
          <p:cNvPr id="35" name="Text Placeholder 10">
            <a:extLst>
              <a:ext uri="{FF2B5EF4-FFF2-40B4-BE49-F238E27FC236}">
                <a16:creationId xmlns:a16="http://schemas.microsoft.com/office/drawing/2014/main" xmlns="" id="{54BF5D0F-83F6-4B5E-82FB-FB9D4A47682D}"/>
              </a:ext>
            </a:extLst>
          </p:cNvPr>
          <p:cNvSpPr>
            <a:spLocks noGrp="1"/>
          </p:cNvSpPr>
          <p:nvPr>
            <p:ph type="body" sz="quarter" idx="26" hasCustomPrompt="1"/>
          </p:nvPr>
        </p:nvSpPr>
        <p:spPr>
          <a:xfrm>
            <a:off x="838200"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36" name="Text Placeholder 10">
            <a:extLst>
              <a:ext uri="{FF2B5EF4-FFF2-40B4-BE49-F238E27FC236}">
                <a16:creationId xmlns:a16="http://schemas.microsoft.com/office/drawing/2014/main" xmlns="" id="{2989D348-84C3-4684-A67D-DBE303776B2B}"/>
              </a:ext>
            </a:extLst>
          </p:cNvPr>
          <p:cNvSpPr>
            <a:spLocks noGrp="1"/>
          </p:cNvSpPr>
          <p:nvPr>
            <p:ph type="body" sz="quarter" idx="27" hasCustomPrompt="1"/>
          </p:nvPr>
        </p:nvSpPr>
        <p:spPr>
          <a:xfrm>
            <a:off x="838200"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37" name="Picture Placeholder 8">
            <a:extLst>
              <a:ext uri="{FF2B5EF4-FFF2-40B4-BE49-F238E27FC236}">
                <a16:creationId xmlns:a16="http://schemas.microsoft.com/office/drawing/2014/main" xmlns="" id="{68CB93A9-E63E-4946-8E32-FF80E0995A40}"/>
              </a:ext>
            </a:extLst>
          </p:cNvPr>
          <p:cNvSpPr>
            <a:spLocks noGrp="1"/>
          </p:cNvSpPr>
          <p:nvPr>
            <p:ph type="pic" sz="quarter" idx="28"/>
          </p:nvPr>
        </p:nvSpPr>
        <p:spPr>
          <a:xfrm>
            <a:off x="3685032" y="4160520"/>
            <a:ext cx="2057400" cy="1371600"/>
          </a:xfrm>
          <a:solidFill>
            <a:schemeClr val="tx2">
              <a:lumMod val="90000"/>
            </a:schemeClr>
          </a:solidFill>
        </p:spPr>
        <p:txBody>
          <a:bodyPr/>
          <a:lstStyle/>
          <a:p>
            <a:r>
              <a:rPr lang="en-US"/>
              <a:t>Click icon to add picture</a:t>
            </a:r>
            <a:endParaRPr lang="en-US" dirty="0"/>
          </a:p>
        </p:txBody>
      </p:sp>
      <p:sp>
        <p:nvSpPr>
          <p:cNvPr id="38" name="Text Placeholder 10">
            <a:extLst>
              <a:ext uri="{FF2B5EF4-FFF2-40B4-BE49-F238E27FC236}">
                <a16:creationId xmlns:a16="http://schemas.microsoft.com/office/drawing/2014/main" xmlns="" id="{DF7A9899-0EF5-4E5E-B7B1-37D8FFD99BD1}"/>
              </a:ext>
            </a:extLst>
          </p:cNvPr>
          <p:cNvSpPr>
            <a:spLocks noGrp="1"/>
          </p:cNvSpPr>
          <p:nvPr>
            <p:ph type="body" sz="quarter" idx="29" hasCustomPrompt="1"/>
          </p:nvPr>
        </p:nvSpPr>
        <p:spPr>
          <a:xfrm>
            <a:off x="3608832"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39" name="Text Placeholder 10">
            <a:extLst>
              <a:ext uri="{FF2B5EF4-FFF2-40B4-BE49-F238E27FC236}">
                <a16:creationId xmlns:a16="http://schemas.microsoft.com/office/drawing/2014/main" xmlns="" id="{B11F2CCF-80D1-467A-86AC-3F5D8DD5E862}"/>
              </a:ext>
            </a:extLst>
          </p:cNvPr>
          <p:cNvSpPr>
            <a:spLocks noGrp="1"/>
          </p:cNvSpPr>
          <p:nvPr>
            <p:ph type="body" sz="quarter" idx="30" hasCustomPrompt="1"/>
          </p:nvPr>
        </p:nvSpPr>
        <p:spPr>
          <a:xfrm>
            <a:off x="3608832"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43" name="Picture Placeholder 8">
            <a:extLst>
              <a:ext uri="{FF2B5EF4-FFF2-40B4-BE49-F238E27FC236}">
                <a16:creationId xmlns:a16="http://schemas.microsoft.com/office/drawing/2014/main" xmlns="" id="{8F17B7F6-C6DF-45C7-BDE5-81003F62B356}"/>
              </a:ext>
            </a:extLst>
          </p:cNvPr>
          <p:cNvSpPr>
            <a:spLocks noGrp="1"/>
          </p:cNvSpPr>
          <p:nvPr>
            <p:ph type="pic" sz="quarter" idx="34"/>
          </p:nvPr>
        </p:nvSpPr>
        <p:spPr>
          <a:xfrm>
            <a:off x="6455664" y="4160520"/>
            <a:ext cx="2057400" cy="1371600"/>
          </a:xfrm>
          <a:solidFill>
            <a:schemeClr val="tx2">
              <a:lumMod val="90000"/>
            </a:schemeClr>
          </a:solidFill>
        </p:spPr>
        <p:txBody>
          <a:bodyPr/>
          <a:lstStyle/>
          <a:p>
            <a:r>
              <a:rPr lang="en-US"/>
              <a:t>Click icon to add picture</a:t>
            </a:r>
            <a:endParaRPr lang="en-US" dirty="0"/>
          </a:p>
        </p:txBody>
      </p:sp>
      <p:sp>
        <p:nvSpPr>
          <p:cNvPr id="44" name="Text Placeholder 10">
            <a:extLst>
              <a:ext uri="{FF2B5EF4-FFF2-40B4-BE49-F238E27FC236}">
                <a16:creationId xmlns:a16="http://schemas.microsoft.com/office/drawing/2014/main" xmlns="" id="{00DDE45F-F583-4DF4-9452-E816A0914097}"/>
              </a:ext>
            </a:extLst>
          </p:cNvPr>
          <p:cNvSpPr>
            <a:spLocks noGrp="1"/>
          </p:cNvSpPr>
          <p:nvPr>
            <p:ph type="body" sz="quarter" idx="35" hasCustomPrompt="1"/>
          </p:nvPr>
        </p:nvSpPr>
        <p:spPr>
          <a:xfrm>
            <a:off x="6379464"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45" name="Text Placeholder 10">
            <a:extLst>
              <a:ext uri="{FF2B5EF4-FFF2-40B4-BE49-F238E27FC236}">
                <a16:creationId xmlns:a16="http://schemas.microsoft.com/office/drawing/2014/main" xmlns="" id="{6780E523-546C-4CCA-A992-E1551F2878E2}"/>
              </a:ext>
            </a:extLst>
          </p:cNvPr>
          <p:cNvSpPr>
            <a:spLocks noGrp="1"/>
          </p:cNvSpPr>
          <p:nvPr>
            <p:ph type="body" sz="quarter" idx="36" hasCustomPrompt="1"/>
          </p:nvPr>
        </p:nvSpPr>
        <p:spPr>
          <a:xfrm>
            <a:off x="6379464"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40" name="Picture Placeholder 8">
            <a:extLst>
              <a:ext uri="{FF2B5EF4-FFF2-40B4-BE49-F238E27FC236}">
                <a16:creationId xmlns:a16="http://schemas.microsoft.com/office/drawing/2014/main" xmlns="" id="{2C506CA8-234D-479D-BB85-9F0FD9EDA6E6}"/>
              </a:ext>
            </a:extLst>
          </p:cNvPr>
          <p:cNvSpPr>
            <a:spLocks noGrp="1"/>
          </p:cNvSpPr>
          <p:nvPr>
            <p:ph type="pic" sz="quarter" idx="31"/>
          </p:nvPr>
        </p:nvSpPr>
        <p:spPr>
          <a:xfrm>
            <a:off x="9217152" y="4160520"/>
            <a:ext cx="2057400" cy="1371600"/>
          </a:xfrm>
          <a:solidFill>
            <a:schemeClr val="tx2">
              <a:lumMod val="90000"/>
            </a:schemeClr>
          </a:solidFill>
        </p:spPr>
        <p:txBody>
          <a:bodyPr/>
          <a:lstStyle/>
          <a:p>
            <a:r>
              <a:rPr lang="en-US"/>
              <a:t>Click icon to add picture</a:t>
            </a:r>
            <a:endParaRPr lang="en-US" dirty="0"/>
          </a:p>
        </p:txBody>
      </p:sp>
      <p:sp>
        <p:nvSpPr>
          <p:cNvPr id="41" name="Text Placeholder 10">
            <a:extLst>
              <a:ext uri="{FF2B5EF4-FFF2-40B4-BE49-F238E27FC236}">
                <a16:creationId xmlns:a16="http://schemas.microsoft.com/office/drawing/2014/main" xmlns="" id="{55F6DA8A-3D9F-41E6-8A23-7DD2FB5AB6AA}"/>
              </a:ext>
            </a:extLst>
          </p:cNvPr>
          <p:cNvSpPr>
            <a:spLocks noGrp="1"/>
          </p:cNvSpPr>
          <p:nvPr>
            <p:ph type="body" sz="quarter" idx="32" hasCustomPrompt="1"/>
          </p:nvPr>
        </p:nvSpPr>
        <p:spPr>
          <a:xfrm>
            <a:off x="9140952"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42" name="Text Placeholder 10">
            <a:extLst>
              <a:ext uri="{FF2B5EF4-FFF2-40B4-BE49-F238E27FC236}">
                <a16:creationId xmlns:a16="http://schemas.microsoft.com/office/drawing/2014/main" xmlns="" id="{CF522D8A-203A-454E-80C2-641E38298F4E}"/>
              </a:ext>
            </a:extLst>
          </p:cNvPr>
          <p:cNvSpPr>
            <a:spLocks noGrp="1"/>
          </p:cNvSpPr>
          <p:nvPr>
            <p:ph type="body" sz="quarter" idx="33" hasCustomPrompt="1"/>
          </p:nvPr>
        </p:nvSpPr>
        <p:spPr>
          <a:xfrm>
            <a:off x="9140952"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pic>
        <p:nvPicPr>
          <p:cNvPr id="49" name="Graphic 48">
            <a:extLst>
              <a:ext uri="{FF2B5EF4-FFF2-40B4-BE49-F238E27FC236}">
                <a16:creationId xmlns:a16="http://schemas.microsoft.com/office/drawing/2014/main" xmlns="" id="{56630BF6-F55A-46EA-AB98-D26668FA2C01}"/>
              </a:ext>
              <a:ext uri="{C183D7F6-B498-43B3-948B-1728B52AA6E4}">
                <adec:decorative xmlns:adec="http://schemas.microsoft.com/office/drawing/2017/decorative" xmlns="" val="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0800000">
            <a:off x="10162032" y="1"/>
            <a:ext cx="2029968" cy="2029968"/>
          </a:xfrm>
          <a:prstGeom prst="rect">
            <a:avLst/>
          </a:prstGeom>
        </p:spPr>
      </p:pic>
      <p:sp>
        <p:nvSpPr>
          <p:cNvPr id="50" name="Date Placeholder 3">
            <a:extLst>
              <a:ext uri="{FF2B5EF4-FFF2-40B4-BE49-F238E27FC236}">
                <a16:creationId xmlns:a16="http://schemas.microsoft.com/office/drawing/2014/main" xmlns="" id="{4E530EA6-2F2B-481A-AA24-DCD67A71F184}"/>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dirty="0"/>
              <a:t>20XX</a:t>
            </a:r>
          </a:p>
        </p:txBody>
      </p:sp>
      <p:sp>
        <p:nvSpPr>
          <p:cNvPr id="51" name="Footer Placeholder 4">
            <a:extLst>
              <a:ext uri="{FF2B5EF4-FFF2-40B4-BE49-F238E27FC236}">
                <a16:creationId xmlns:a16="http://schemas.microsoft.com/office/drawing/2014/main" xmlns="" id="{54A9E911-EA72-48DC-8A5D-F25D6E0BB2D7}"/>
              </a:ext>
            </a:extLst>
          </p:cNvPr>
          <p:cNvSpPr>
            <a:spLocks noGrp="1"/>
          </p:cNvSpPr>
          <p:nvPr>
            <p:ph type="ftr" sz="quarter" idx="11"/>
          </p:nvPr>
        </p:nvSpPr>
        <p:spPr>
          <a:xfrm>
            <a:off x="5744527" y="6350000"/>
            <a:ext cx="2286000" cy="365125"/>
          </a:xfrm>
        </p:spPr>
        <p:txBody>
          <a:bodyPr/>
          <a:lstStyle>
            <a:lvl1pPr>
              <a:defRPr>
                <a:solidFill>
                  <a:schemeClr val="tx2"/>
                </a:solidFill>
              </a:defRPr>
            </a:lvl1pPr>
          </a:lstStyle>
          <a:p>
            <a:r>
              <a:rPr lang="en-US" dirty="0"/>
              <a:t>Pitch deck title</a:t>
            </a:r>
          </a:p>
        </p:txBody>
      </p:sp>
      <p:sp>
        <p:nvSpPr>
          <p:cNvPr id="52" name="Slide Number Placeholder 5">
            <a:extLst>
              <a:ext uri="{FF2B5EF4-FFF2-40B4-BE49-F238E27FC236}">
                <a16:creationId xmlns:a16="http://schemas.microsoft.com/office/drawing/2014/main" xmlns="" id="{108A73E5-84FC-4283-9424-C4615384868D}"/>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768931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AE12D1-08AF-45E9-A34A-BDE9E860BAA2}"/>
              </a:ext>
            </a:extLst>
          </p:cNvPr>
          <p:cNvSpPr>
            <a:spLocks noGrp="1"/>
          </p:cNvSpPr>
          <p:nvPr>
            <p:ph type="title" hasCustomPrompt="1"/>
          </p:nvPr>
        </p:nvSpPr>
        <p:spPr>
          <a:xfrm>
            <a:off x="914400" y="896112"/>
            <a:ext cx="10058400" cy="694171"/>
          </a:xfrm>
        </p:spPr>
        <p:txBody>
          <a:bodyPr anchor="t" anchorCtr="0"/>
          <a:lstStyle>
            <a:lvl1pPr>
              <a:defRPr cap="all" baseline="0">
                <a:solidFill>
                  <a:schemeClr val="tx2"/>
                </a:solidFill>
              </a:defRPr>
            </a:lvl1pPr>
          </a:lstStyle>
          <a:p>
            <a:r>
              <a:rPr lang="en-US" dirty="0"/>
              <a:t>CLICK TO ADD TITLE</a:t>
            </a:r>
          </a:p>
        </p:txBody>
      </p:sp>
      <p:grpSp>
        <p:nvGrpSpPr>
          <p:cNvPr id="3" name="Group 2">
            <a:extLst>
              <a:ext uri="{FF2B5EF4-FFF2-40B4-BE49-F238E27FC236}">
                <a16:creationId xmlns:a16="http://schemas.microsoft.com/office/drawing/2014/main" xmlns="" id="{A46611B7-8FF7-4773-9FAF-EF9DE18D43A7}"/>
              </a:ext>
              <a:ext uri="{C183D7F6-B498-43B3-948B-1728B52AA6E4}">
                <adec:decorative xmlns:adec="http://schemas.microsoft.com/office/drawing/2017/decorative" xmlns="" val="1"/>
              </a:ext>
            </a:extLst>
          </p:cNvPr>
          <p:cNvGrpSpPr/>
          <p:nvPr userDrawn="1"/>
        </p:nvGrpSpPr>
        <p:grpSpPr>
          <a:xfrm>
            <a:off x="11173968" y="0"/>
            <a:ext cx="1018032" cy="6862761"/>
            <a:chOff x="11173968" y="0"/>
            <a:chExt cx="1018032" cy="6862761"/>
          </a:xfrm>
        </p:grpSpPr>
        <p:sp>
          <p:nvSpPr>
            <p:cNvPr id="8" name="Rectangle 7">
              <a:extLst>
                <a:ext uri="{FF2B5EF4-FFF2-40B4-BE49-F238E27FC236}">
                  <a16:creationId xmlns:a16="http://schemas.microsoft.com/office/drawing/2014/main" xmlns="" id="{72204226-A8C8-4414-BE3B-0CD0D8F67ABE}"/>
                </a:ext>
              </a:extLst>
            </p:cNvPr>
            <p:cNvSpPr/>
            <p:nvPr userDrawn="1"/>
          </p:nvSpPr>
          <p:spPr>
            <a:xfrm>
              <a:off x="11177016" y="4858514"/>
              <a:ext cx="1014984" cy="20042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6CAC0494-1460-484E-B1EC-8A8EEFF0AD5E}"/>
                </a:ext>
              </a:extLst>
            </p:cNvPr>
            <p:cNvSpPr/>
            <p:nvPr userDrawn="1"/>
          </p:nvSpPr>
          <p:spPr>
            <a:xfrm>
              <a:off x="11177016" y="2838061"/>
              <a:ext cx="1014984"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3053D751-9B56-4385-B029-D756EFA914F4}"/>
                </a:ext>
              </a:extLst>
            </p:cNvPr>
            <p:cNvSpPr/>
            <p:nvPr userDrawn="1"/>
          </p:nvSpPr>
          <p:spPr>
            <a:xfrm>
              <a:off x="11177016" y="0"/>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black and white striped pattern&#10;&#10;Description automatically generated with low confidence">
              <a:extLst>
                <a:ext uri="{FF2B5EF4-FFF2-40B4-BE49-F238E27FC236}">
                  <a16:creationId xmlns:a16="http://schemas.microsoft.com/office/drawing/2014/main" xmlns="" id="{AA00FC23-2ED3-484B-8A89-83CB1E35C3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18200" y="557719"/>
              <a:ext cx="1828800" cy="905164"/>
            </a:xfrm>
            <a:prstGeom prst="rect">
              <a:avLst/>
            </a:prstGeom>
          </p:spPr>
        </p:pic>
        <p:sp>
          <p:nvSpPr>
            <p:cNvPr id="18" name="Rectangle 17">
              <a:extLst>
                <a:ext uri="{FF2B5EF4-FFF2-40B4-BE49-F238E27FC236}">
                  <a16:creationId xmlns:a16="http://schemas.microsoft.com/office/drawing/2014/main" xmlns="" id="{25393BEB-828B-4E48-B695-AAA33AA7CB85}"/>
                </a:ext>
              </a:extLst>
            </p:cNvPr>
            <p:cNvSpPr/>
            <p:nvPr userDrawn="1"/>
          </p:nvSpPr>
          <p:spPr>
            <a:xfrm>
              <a:off x="11177016" y="2026941"/>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xmlns="" id="{B2C7CEDC-3E16-44A0-8999-B09857049C09}"/>
                </a:ext>
              </a:extLst>
            </p:cNvPr>
            <p:cNvSpPr/>
            <p:nvPr userDrawn="1"/>
          </p:nvSpPr>
          <p:spPr>
            <a:xfrm rot="10800000">
              <a:off x="11277600" y="2954014"/>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2" name="Graphic 21">
              <a:extLst>
                <a:ext uri="{FF2B5EF4-FFF2-40B4-BE49-F238E27FC236}">
                  <a16:creationId xmlns:a16="http://schemas.microsoft.com/office/drawing/2014/main" xmlns="" id="{40029F77-2501-4EBF-A232-5031A447FD84}"/>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rot="5400000">
              <a:off x="10716768" y="5418805"/>
              <a:ext cx="1828800" cy="914400"/>
            </a:xfrm>
            <a:prstGeom prst="rect">
              <a:avLst/>
            </a:prstGeom>
          </p:spPr>
        </p:pic>
      </p:grpSp>
      <p:sp>
        <p:nvSpPr>
          <p:cNvPr id="7" name="Text Placeholder 6">
            <a:extLst>
              <a:ext uri="{FF2B5EF4-FFF2-40B4-BE49-F238E27FC236}">
                <a16:creationId xmlns:a16="http://schemas.microsoft.com/office/drawing/2014/main" xmlns="" id="{12558E2F-7ED7-452C-BF34-1D9CEE3DA176}"/>
              </a:ext>
            </a:extLst>
          </p:cNvPr>
          <p:cNvSpPr>
            <a:spLocks noGrp="1"/>
          </p:cNvSpPr>
          <p:nvPr userDrawn="1">
            <p:ph type="body" sz="quarter" idx="14" hasCustomPrompt="1"/>
          </p:nvPr>
        </p:nvSpPr>
        <p:spPr>
          <a:xfrm>
            <a:off x="2678424" y="2107851"/>
            <a:ext cx="1530196" cy="394033"/>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1" name="Text Placeholder 6">
            <a:extLst>
              <a:ext uri="{FF2B5EF4-FFF2-40B4-BE49-F238E27FC236}">
                <a16:creationId xmlns:a16="http://schemas.microsoft.com/office/drawing/2014/main" xmlns="" id="{36EF96CC-8462-492B-A583-23CA7F69D645}"/>
              </a:ext>
            </a:extLst>
          </p:cNvPr>
          <p:cNvSpPr>
            <a:spLocks noGrp="1"/>
          </p:cNvSpPr>
          <p:nvPr userDrawn="1">
            <p:ph type="body" sz="quarter" idx="18" hasCustomPrompt="1"/>
          </p:nvPr>
        </p:nvSpPr>
        <p:spPr>
          <a:xfrm>
            <a:off x="2052902" y="2559632"/>
            <a:ext cx="2070325" cy="380859"/>
          </a:xfrm>
        </p:spPr>
        <p:txBody>
          <a:bodyPr>
            <a:noAutofit/>
          </a:bodyPr>
          <a:lstStyle>
            <a:lvl1pPr marL="0" indent="0">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5" name="Text Placeholder 6">
            <a:extLst>
              <a:ext uri="{FF2B5EF4-FFF2-40B4-BE49-F238E27FC236}">
                <a16:creationId xmlns:a16="http://schemas.microsoft.com/office/drawing/2014/main" xmlns="" id="{9181B54C-566B-4B18-924F-0B0ABFA177BE}"/>
              </a:ext>
            </a:extLst>
          </p:cNvPr>
          <p:cNvSpPr>
            <a:spLocks noGrp="1"/>
          </p:cNvSpPr>
          <p:nvPr userDrawn="1">
            <p:ph type="body" sz="quarter" idx="22" hasCustomPrompt="1"/>
          </p:nvPr>
        </p:nvSpPr>
        <p:spPr>
          <a:xfrm>
            <a:off x="1878637" y="2848394"/>
            <a:ext cx="2074739" cy="509921"/>
          </a:xfrm>
        </p:spPr>
        <p:txBody>
          <a:bodyPr>
            <a:noAutofit/>
          </a:bodyPr>
          <a:lstStyle>
            <a:lvl1pPr marL="0" indent="0" algn="r">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58" name="Text Placeholder 6">
            <a:extLst>
              <a:ext uri="{FF2B5EF4-FFF2-40B4-BE49-F238E27FC236}">
                <a16:creationId xmlns:a16="http://schemas.microsoft.com/office/drawing/2014/main" xmlns="" id="{840BBF63-9D11-498F-81A3-8650AC60CCE4}"/>
              </a:ext>
            </a:extLst>
          </p:cNvPr>
          <p:cNvSpPr>
            <a:spLocks noGrp="1"/>
          </p:cNvSpPr>
          <p:nvPr userDrawn="1">
            <p:ph type="body" sz="quarter" idx="15" hasCustomPrompt="1"/>
          </p:nvPr>
        </p:nvSpPr>
        <p:spPr>
          <a:xfrm>
            <a:off x="7060242" y="1685195"/>
            <a:ext cx="1050925" cy="377825"/>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2" name="Text Placeholder 6">
            <a:extLst>
              <a:ext uri="{FF2B5EF4-FFF2-40B4-BE49-F238E27FC236}">
                <a16:creationId xmlns:a16="http://schemas.microsoft.com/office/drawing/2014/main" xmlns="" id="{B703A9B9-CCD2-442E-AB03-2C9C2EC835DD}"/>
              </a:ext>
            </a:extLst>
          </p:cNvPr>
          <p:cNvSpPr>
            <a:spLocks noGrp="1"/>
          </p:cNvSpPr>
          <p:nvPr userDrawn="1">
            <p:ph type="body" sz="quarter" idx="19" hasCustomPrompt="1"/>
          </p:nvPr>
        </p:nvSpPr>
        <p:spPr>
          <a:xfrm>
            <a:off x="7667063" y="2203470"/>
            <a:ext cx="1680922" cy="377825"/>
          </a:xfrm>
        </p:spPr>
        <p:txBody>
          <a:bodyPr>
            <a:noAutofit/>
          </a:bodyPr>
          <a:lstStyle>
            <a:lvl1pPr marL="0" indent="0">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6" name="Text Placeholder 6">
            <a:extLst>
              <a:ext uri="{FF2B5EF4-FFF2-40B4-BE49-F238E27FC236}">
                <a16:creationId xmlns:a16="http://schemas.microsoft.com/office/drawing/2014/main" xmlns="" id="{5C74E55E-E6AF-40E6-8BA7-BE2A9DC39698}"/>
              </a:ext>
            </a:extLst>
          </p:cNvPr>
          <p:cNvSpPr>
            <a:spLocks noGrp="1"/>
          </p:cNvSpPr>
          <p:nvPr userDrawn="1">
            <p:ph type="body" sz="quarter" idx="23" hasCustomPrompt="1"/>
          </p:nvPr>
        </p:nvSpPr>
        <p:spPr>
          <a:xfrm>
            <a:off x="7662713" y="2512081"/>
            <a:ext cx="1957767" cy="569574"/>
          </a:xfrm>
        </p:spPr>
        <p:txBody>
          <a:bodyPr>
            <a:noAutofit/>
          </a:bodyPr>
          <a:lstStyle>
            <a:lvl1pPr marL="0" indent="0">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59" name="Text Placeholder 6">
            <a:extLst>
              <a:ext uri="{FF2B5EF4-FFF2-40B4-BE49-F238E27FC236}">
                <a16:creationId xmlns:a16="http://schemas.microsoft.com/office/drawing/2014/main" xmlns="" id="{2F6D970C-C43E-4D7F-83C7-650BDF1E9FB2}"/>
              </a:ext>
            </a:extLst>
          </p:cNvPr>
          <p:cNvSpPr>
            <a:spLocks noGrp="1"/>
          </p:cNvSpPr>
          <p:nvPr userDrawn="1">
            <p:ph type="body" sz="quarter" idx="16" hasCustomPrompt="1"/>
          </p:nvPr>
        </p:nvSpPr>
        <p:spPr>
          <a:xfrm>
            <a:off x="1996818" y="4181199"/>
            <a:ext cx="1050925" cy="377825"/>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3" name="Text Placeholder 6">
            <a:extLst>
              <a:ext uri="{FF2B5EF4-FFF2-40B4-BE49-F238E27FC236}">
                <a16:creationId xmlns:a16="http://schemas.microsoft.com/office/drawing/2014/main" xmlns="" id="{1DA14AF6-5923-4726-93E3-C4DC3606842F}"/>
              </a:ext>
            </a:extLst>
          </p:cNvPr>
          <p:cNvSpPr>
            <a:spLocks noGrp="1"/>
          </p:cNvSpPr>
          <p:nvPr userDrawn="1">
            <p:ph type="body" sz="quarter" idx="20" hasCustomPrompt="1"/>
          </p:nvPr>
        </p:nvSpPr>
        <p:spPr>
          <a:xfrm>
            <a:off x="1810730" y="4727342"/>
            <a:ext cx="1857095" cy="377825"/>
          </a:xfrm>
        </p:spPr>
        <p:txBody>
          <a:bodyPr>
            <a:noAutofit/>
          </a:bodyPr>
          <a:lstStyle>
            <a:lvl1pPr marL="0" indent="0" algn="r">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7" name="Text Placeholder 6">
            <a:extLst>
              <a:ext uri="{FF2B5EF4-FFF2-40B4-BE49-F238E27FC236}">
                <a16:creationId xmlns:a16="http://schemas.microsoft.com/office/drawing/2014/main" xmlns="" id="{D194A6FC-68EF-46C5-8EB6-32C814C1D298}"/>
              </a:ext>
            </a:extLst>
          </p:cNvPr>
          <p:cNvSpPr>
            <a:spLocks noGrp="1"/>
          </p:cNvSpPr>
          <p:nvPr userDrawn="1">
            <p:ph type="body" sz="quarter" idx="24" hasCustomPrompt="1"/>
          </p:nvPr>
        </p:nvSpPr>
        <p:spPr>
          <a:xfrm>
            <a:off x="1308100" y="5052157"/>
            <a:ext cx="2350537" cy="875894"/>
          </a:xfrm>
        </p:spPr>
        <p:txBody>
          <a:bodyPr>
            <a:noAutofit/>
          </a:bodyPr>
          <a:lstStyle>
            <a:lvl1pPr marL="0" indent="0" algn="r">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5" name="Content Placeholder 4">
            <a:extLst>
              <a:ext uri="{FF2B5EF4-FFF2-40B4-BE49-F238E27FC236}">
                <a16:creationId xmlns:a16="http://schemas.microsoft.com/office/drawing/2014/main" xmlns="" id="{D31546F0-9E2B-4020-9199-B800E39E3335}"/>
              </a:ext>
              <a:ext uri="{C183D7F6-B498-43B3-948B-1728B52AA6E4}">
                <adec:decorative xmlns:adec="http://schemas.microsoft.com/office/drawing/2017/decorative" xmlns="" val="0"/>
              </a:ext>
            </a:extLst>
          </p:cNvPr>
          <p:cNvSpPr>
            <a:spLocks noGrp="1"/>
          </p:cNvSpPr>
          <p:nvPr>
            <p:ph sz="quarter" idx="13"/>
          </p:nvPr>
        </p:nvSpPr>
        <p:spPr>
          <a:xfrm>
            <a:off x="3883025" y="2093472"/>
            <a:ext cx="3908425" cy="388822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 name="Text Placeholder 6">
            <a:extLst>
              <a:ext uri="{FF2B5EF4-FFF2-40B4-BE49-F238E27FC236}">
                <a16:creationId xmlns:a16="http://schemas.microsoft.com/office/drawing/2014/main" xmlns="" id="{2CC7AB2F-529F-426C-8BD7-C55E70689042}"/>
              </a:ext>
            </a:extLst>
          </p:cNvPr>
          <p:cNvSpPr>
            <a:spLocks noGrp="1"/>
          </p:cNvSpPr>
          <p:nvPr userDrawn="1">
            <p:ph type="body" sz="quarter" idx="17" hasCustomPrompt="1"/>
          </p:nvPr>
        </p:nvSpPr>
        <p:spPr>
          <a:xfrm>
            <a:off x="8493650" y="5089231"/>
            <a:ext cx="1050925" cy="377825"/>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4" name="Text Placeholder 6">
            <a:extLst>
              <a:ext uri="{FF2B5EF4-FFF2-40B4-BE49-F238E27FC236}">
                <a16:creationId xmlns:a16="http://schemas.microsoft.com/office/drawing/2014/main" xmlns="" id="{71B7B5C4-9DE3-46CC-8D42-B3C05CF4BC84}"/>
              </a:ext>
            </a:extLst>
          </p:cNvPr>
          <p:cNvSpPr>
            <a:spLocks noGrp="1"/>
          </p:cNvSpPr>
          <p:nvPr userDrawn="1">
            <p:ph type="body" sz="quarter" idx="21" hasCustomPrompt="1"/>
          </p:nvPr>
        </p:nvSpPr>
        <p:spPr>
          <a:xfrm>
            <a:off x="8544683" y="5490771"/>
            <a:ext cx="1513717" cy="377825"/>
          </a:xfrm>
        </p:spPr>
        <p:txBody>
          <a:bodyPr>
            <a:noAutofit/>
          </a:bodyPr>
          <a:lstStyle>
            <a:lvl1pPr marL="0" indent="0">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8" name="Text Placeholder 6">
            <a:extLst>
              <a:ext uri="{FF2B5EF4-FFF2-40B4-BE49-F238E27FC236}">
                <a16:creationId xmlns:a16="http://schemas.microsoft.com/office/drawing/2014/main" xmlns="" id="{51C7E93C-9056-489A-A267-8125BA91C432}"/>
              </a:ext>
            </a:extLst>
          </p:cNvPr>
          <p:cNvSpPr>
            <a:spLocks noGrp="1"/>
          </p:cNvSpPr>
          <p:nvPr userDrawn="1">
            <p:ph type="body" sz="quarter" idx="25" hasCustomPrompt="1"/>
          </p:nvPr>
        </p:nvSpPr>
        <p:spPr>
          <a:xfrm>
            <a:off x="8541799" y="5792787"/>
            <a:ext cx="1783301" cy="447757"/>
          </a:xfrm>
        </p:spPr>
        <p:txBody>
          <a:bodyPr>
            <a:noAutofit/>
          </a:bodyPr>
          <a:lstStyle>
            <a:lvl1pPr marL="0" indent="0">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15" name="Date Placeholder 3">
            <a:extLst>
              <a:ext uri="{FF2B5EF4-FFF2-40B4-BE49-F238E27FC236}">
                <a16:creationId xmlns:a16="http://schemas.microsoft.com/office/drawing/2014/main" xmlns="" id="{46291370-C9EE-4280-B18D-332658DF09FB}"/>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dirty="0"/>
              <a:t>20XX</a:t>
            </a:r>
          </a:p>
        </p:txBody>
      </p:sp>
      <p:sp>
        <p:nvSpPr>
          <p:cNvPr id="16" name="Footer Placeholder 4">
            <a:extLst>
              <a:ext uri="{FF2B5EF4-FFF2-40B4-BE49-F238E27FC236}">
                <a16:creationId xmlns:a16="http://schemas.microsoft.com/office/drawing/2014/main" xmlns="" id="{910B7E39-771C-4552-A50D-711B48AD64B0}"/>
              </a:ext>
            </a:extLst>
          </p:cNvPr>
          <p:cNvSpPr>
            <a:spLocks noGrp="1"/>
          </p:cNvSpPr>
          <p:nvPr>
            <p:ph type="ftr" sz="quarter" idx="11"/>
          </p:nvPr>
        </p:nvSpPr>
        <p:spPr>
          <a:xfrm>
            <a:off x="5744527" y="6350000"/>
            <a:ext cx="2286000" cy="365125"/>
          </a:xfrm>
        </p:spPr>
        <p:txBody>
          <a:bodyPr/>
          <a:lstStyle>
            <a:lvl1pPr>
              <a:defRPr>
                <a:solidFill>
                  <a:schemeClr val="tx2"/>
                </a:solidFill>
              </a:defRPr>
            </a:lvl1pPr>
          </a:lstStyle>
          <a:p>
            <a:r>
              <a:rPr lang="en-US" dirty="0"/>
              <a:t>Pitch deck title</a:t>
            </a:r>
          </a:p>
        </p:txBody>
      </p:sp>
      <p:sp>
        <p:nvSpPr>
          <p:cNvPr id="17" name="Slide Number Placeholder 5">
            <a:extLst>
              <a:ext uri="{FF2B5EF4-FFF2-40B4-BE49-F238E27FC236}">
                <a16:creationId xmlns:a16="http://schemas.microsoft.com/office/drawing/2014/main" xmlns="" id="{61BBC48B-0E27-4D81-B081-4BF3F41DC0CF}"/>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902027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right">
    <p:bg>
      <p:bgPr>
        <a:solidFill>
          <a:schemeClr val="tx2"/>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xmlns="" id="{0407AED1-9974-465A-BC9C-530E270105DE}"/>
              </a:ext>
            </a:extLst>
          </p:cNvPr>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A4AE12D1-08AF-45E9-A34A-BDE9E860BAA2}"/>
              </a:ext>
            </a:extLst>
          </p:cNvPr>
          <p:cNvSpPr>
            <a:spLocks noGrp="1"/>
          </p:cNvSpPr>
          <p:nvPr>
            <p:ph type="title" hasCustomPrompt="1"/>
          </p:nvPr>
        </p:nvSpPr>
        <p:spPr>
          <a:xfrm>
            <a:off x="4933950" y="898524"/>
            <a:ext cx="6343650" cy="1325880"/>
          </a:xfrm>
        </p:spPr>
        <p:txBody>
          <a:bodyPr anchor="t" anchorCtr="0"/>
          <a:lstStyle>
            <a:lvl1pPr>
              <a:defRPr cap="all" baseline="0">
                <a:solidFill>
                  <a:schemeClr val="accent1"/>
                </a:solidFill>
              </a:defRPr>
            </a:lvl1pPr>
          </a:lstStyle>
          <a:p>
            <a:r>
              <a:rPr lang="en-US" dirty="0"/>
              <a:t>CLICK TO ADD TITLE</a:t>
            </a:r>
          </a:p>
        </p:txBody>
      </p:sp>
      <p:sp>
        <p:nvSpPr>
          <p:cNvPr id="10" name="Text Placeholder 9">
            <a:extLst>
              <a:ext uri="{FF2B5EF4-FFF2-40B4-BE49-F238E27FC236}">
                <a16:creationId xmlns:a16="http://schemas.microsoft.com/office/drawing/2014/main" xmlns="" id="{58CA33B9-D0BA-4ED1-B10C-9961E1B54FF5}"/>
              </a:ext>
            </a:extLst>
          </p:cNvPr>
          <p:cNvSpPr>
            <a:spLocks noGrp="1"/>
          </p:cNvSpPr>
          <p:nvPr>
            <p:ph type="body" sz="quarter" idx="13"/>
          </p:nvPr>
        </p:nvSpPr>
        <p:spPr>
          <a:xfrm>
            <a:off x="4933949" y="2310817"/>
            <a:ext cx="6400800" cy="3657600"/>
          </a:xfrm>
        </p:spPr>
        <p:txBody>
          <a:bodyPr>
            <a:normAutofit/>
          </a:bodyPr>
          <a:lstStyle>
            <a:lvl1pPr marL="0" indent="0">
              <a:lnSpc>
                <a:spcPts val="2800"/>
              </a:lnSpc>
              <a:spcBef>
                <a:spcPts val="0"/>
              </a:spcBef>
              <a:buNone/>
              <a:defRPr sz="18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24" name="Rectangle 23">
            <a:extLst>
              <a:ext uri="{FF2B5EF4-FFF2-40B4-BE49-F238E27FC236}">
                <a16:creationId xmlns:a16="http://schemas.microsoft.com/office/drawing/2014/main" xmlns="" id="{808ADBC6-C9BE-4302-A86A-4AC842874C24}"/>
              </a:ext>
            </a:extLst>
          </p:cNvPr>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02B04AFC-F339-4DFB-AA44-D68317065E02}"/>
              </a:ext>
            </a:extLst>
          </p:cNvPr>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black and white striped pattern&#10;&#10;Description automatically generated with low confidence">
            <a:extLst>
              <a:ext uri="{FF2B5EF4-FFF2-40B4-BE49-F238E27FC236}">
                <a16:creationId xmlns:a16="http://schemas.microsoft.com/office/drawing/2014/main" xmlns="" id="{E88B2398-8473-499F-836C-F3AF518F5B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Graphic 25">
            <a:extLst>
              <a:ext uri="{FF2B5EF4-FFF2-40B4-BE49-F238E27FC236}">
                <a16:creationId xmlns:a16="http://schemas.microsoft.com/office/drawing/2014/main" xmlns="" id="{E1BC9BFE-80C0-4DA9-92DB-070C41E412BC}"/>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rot="10800000">
            <a:off x="-9867" y="-1076"/>
            <a:ext cx="2029968" cy="2029968"/>
          </a:xfrm>
          <a:prstGeom prst="rect">
            <a:avLst/>
          </a:prstGeom>
        </p:spPr>
      </p:pic>
      <p:sp>
        <p:nvSpPr>
          <p:cNvPr id="31" name="Rectangle 30">
            <a:extLst>
              <a:ext uri="{FF2B5EF4-FFF2-40B4-BE49-F238E27FC236}">
                <a16:creationId xmlns:a16="http://schemas.microsoft.com/office/drawing/2014/main" xmlns="" id="{A522571C-09D3-4F39-B963-76F80D9973F1}"/>
              </a:ext>
            </a:extLst>
          </p:cNvPr>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xmlns="" id="{20268D7D-D5FB-492C-8D00-3E866534BD42}"/>
              </a:ext>
            </a:extLst>
          </p:cNvPr>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xmlns="" id="{54BCEF24-C76B-44E5-A457-E55658E8EB8B}"/>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2860" y="4828032"/>
            <a:ext cx="2029968" cy="2029968"/>
          </a:xfrm>
          <a:prstGeom prst="rect">
            <a:avLst/>
          </a:prstGeom>
        </p:spPr>
      </p:pic>
      <p:grpSp>
        <p:nvGrpSpPr>
          <p:cNvPr id="40" name="Group 39">
            <a:extLst>
              <a:ext uri="{FF2B5EF4-FFF2-40B4-BE49-F238E27FC236}">
                <a16:creationId xmlns:a16="http://schemas.microsoft.com/office/drawing/2014/main" xmlns="" id="{18216784-417D-44A8-8CF1-C0CAF410EB9B}"/>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xmlns="" id="{FFF90BA2-E949-4FDF-A88E-B68F607E3205}"/>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xmlns="" id="{41F18930-2C24-4BA6-A1EB-BF1644EE8558}"/>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xmlns="" id="{D5953E65-C24C-4C83-86BB-E4A6D2532FDF}"/>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xmlns="" id="{0B9DA7A8-A66E-4E0E-92DF-B3FF112EBB70}"/>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xmlns="" id="{94E74739-1964-4A3C-B2E5-28FEF5EF8E49}"/>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xmlns="" id="{E31C22DC-76BD-4E83-8A1A-B7AE70B2E8FE}"/>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xmlns="" id="{F63C700C-5749-4BA1-8128-78559312E825}"/>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xmlns="" id="{EC81C305-3A69-4634-8A07-56F8272122AF}"/>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xmlns="" id="{A14AAEDA-8F87-420D-A6BD-FF115C08EB7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xmlns="" id="{A1FA4EA0-701D-49A3-8962-1BD0CE6E9C0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xmlns="" id="{E362A8AA-1110-4C1C-9922-60F7D43E82B0}"/>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xmlns="" id="{BC8B72EE-335A-4030-B500-7E6FB4D24F1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xmlns="" id="{10167348-D9AA-4440-8569-849A6B0F2C2D}"/>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xmlns="" id="{A5616AB2-7A83-42C0-883C-FFA27D5468C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xmlns="" id="{6A9CA073-4F0B-4787-B46D-7886261E945E}"/>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xmlns="" id="{9AF901A3-1EC5-458F-A653-74CCEAE9A13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xmlns="" id="{4D5E35A9-4BB5-48F3-AE34-E1BDD3343EB1}"/>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xmlns="" id="{A9A549D5-A823-49C4-8C36-D074E6E039B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xmlns="" id="{6A767C47-7246-4B50-8E78-82766365754A}"/>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xmlns="" id="{0AEE1DDC-07C3-4204-A3B1-BB7C77C0622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75" name="Rectangle 74">
            <a:extLst>
              <a:ext uri="{FF2B5EF4-FFF2-40B4-BE49-F238E27FC236}">
                <a16:creationId xmlns:a16="http://schemas.microsoft.com/office/drawing/2014/main" xmlns="" id="{15DA288D-BE35-46E8-AA86-9F28D8504DAB}"/>
              </a:ext>
            </a:extLst>
          </p:cNvPr>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xmlns="" id="{72557B54-30A3-4192-9D51-EE28AF522DE9}"/>
              </a:ext>
            </a:extLst>
          </p:cNvPr>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6" name="Straight Connector 65">
            <a:extLst>
              <a:ext uri="{FF2B5EF4-FFF2-40B4-BE49-F238E27FC236}">
                <a16:creationId xmlns:a16="http://schemas.microsoft.com/office/drawing/2014/main" xmlns="" id="{2208FD0E-034D-4DF3-85D7-F0EBE2775B58}"/>
              </a:ext>
            </a:extLst>
          </p:cNvPr>
          <p:cNvCxnSpPr>
            <a:cxnSpLocks/>
          </p:cNvCxnSpPr>
          <p:nvPr userDrawn="1"/>
        </p:nvCxnSpPr>
        <p:spPr>
          <a:xfrm>
            <a:off x="10632" y="-7753"/>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xmlns="" id="{E20239FE-47D0-4B4F-8440-F859F368C141}"/>
              </a:ext>
            </a:extLst>
          </p:cNvPr>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ate Placeholder 3">
            <a:extLst>
              <a:ext uri="{FF2B5EF4-FFF2-40B4-BE49-F238E27FC236}">
                <a16:creationId xmlns:a16="http://schemas.microsoft.com/office/drawing/2014/main" xmlns="" id="{5E4B9359-45F7-446D-8327-B1978DE8E3D8}"/>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dirty="0"/>
              <a:t>20XX</a:t>
            </a:r>
          </a:p>
        </p:txBody>
      </p:sp>
      <p:sp>
        <p:nvSpPr>
          <p:cNvPr id="113" name="Footer Placeholder 4">
            <a:extLst>
              <a:ext uri="{FF2B5EF4-FFF2-40B4-BE49-F238E27FC236}">
                <a16:creationId xmlns:a16="http://schemas.microsoft.com/office/drawing/2014/main" xmlns="" id="{A808BC2F-0D21-4E99-B8C6-DC1C7CD1274C}"/>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114" name="Slide Number Placeholder 5">
            <a:extLst>
              <a:ext uri="{FF2B5EF4-FFF2-40B4-BE49-F238E27FC236}">
                <a16:creationId xmlns:a16="http://schemas.microsoft.com/office/drawing/2014/main" xmlns="" id="{054CC8D5-17CB-435D-B227-465D3B8FA059}"/>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373990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AE12D1-08AF-45E9-A34A-BDE9E860BAA2}"/>
              </a:ext>
            </a:extLst>
          </p:cNvPr>
          <p:cNvSpPr>
            <a:spLocks noGrp="1"/>
          </p:cNvSpPr>
          <p:nvPr>
            <p:ph type="title" hasCustomPrompt="1"/>
          </p:nvPr>
        </p:nvSpPr>
        <p:spPr>
          <a:xfrm>
            <a:off x="4937760" y="898525"/>
            <a:ext cx="6400800" cy="1325880"/>
          </a:xfrm>
        </p:spPr>
        <p:txBody>
          <a:bodyPr anchor="t" anchorCtr="0"/>
          <a:lstStyle>
            <a:lvl1pPr>
              <a:defRPr cap="all" baseline="0">
                <a:solidFill>
                  <a:schemeClr val="accent1"/>
                </a:solidFill>
              </a:defRPr>
            </a:lvl1pPr>
          </a:lstStyle>
          <a:p>
            <a:r>
              <a:rPr lang="en-US" dirty="0"/>
              <a:t>CLICK TO ADD TITLE</a:t>
            </a:r>
          </a:p>
        </p:txBody>
      </p:sp>
      <p:sp>
        <p:nvSpPr>
          <p:cNvPr id="10" name="Text Placeholder 9">
            <a:extLst>
              <a:ext uri="{FF2B5EF4-FFF2-40B4-BE49-F238E27FC236}">
                <a16:creationId xmlns:a16="http://schemas.microsoft.com/office/drawing/2014/main" xmlns="" id="{58CA33B9-D0BA-4ED1-B10C-9961E1B54FF5}"/>
              </a:ext>
            </a:extLst>
          </p:cNvPr>
          <p:cNvSpPr>
            <a:spLocks noGrp="1"/>
          </p:cNvSpPr>
          <p:nvPr>
            <p:ph type="body" sz="quarter" idx="13"/>
          </p:nvPr>
        </p:nvSpPr>
        <p:spPr>
          <a:xfrm>
            <a:off x="4937760" y="2254670"/>
            <a:ext cx="6400800" cy="4114800"/>
          </a:xfrm>
        </p:spPr>
        <p:txBody>
          <a:bodyPr>
            <a:normAutofit/>
          </a:bodyPr>
          <a:lstStyle>
            <a:lvl1pPr marL="0" indent="0">
              <a:lnSpc>
                <a:spcPts val="2800"/>
              </a:lnSpc>
              <a:spcBef>
                <a:spcPts val="0"/>
              </a:spcBef>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pic>
        <p:nvPicPr>
          <p:cNvPr id="26" name="Graphic 25">
            <a:extLst>
              <a:ext uri="{FF2B5EF4-FFF2-40B4-BE49-F238E27FC236}">
                <a16:creationId xmlns:a16="http://schemas.microsoft.com/office/drawing/2014/main" xmlns="" id="{E1BC9BFE-80C0-4DA9-92DB-070C41E412B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8097646">
            <a:off x="1569916" y="-983359"/>
            <a:ext cx="2029968" cy="2029968"/>
          </a:xfrm>
          <a:prstGeom prst="rect">
            <a:avLst/>
          </a:prstGeom>
        </p:spPr>
      </p:pic>
      <p:sp>
        <p:nvSpPr>
          <p:cNvPr id="8" name="Rectangle 23">
            <a:extLst>
              <a:ext uri="{FF2B5EF4-FFF2-40B4-BE49-F238E27FC236}">
                <a16:creationId xmlns:a16="http://schemas.microsoft.com/office/drawing/2014/main" xmlns="" id="{F5ED01E4-35BF-4165-86B2-E3BDFD91DEE3}"/>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xmlns="" id="{B7E6DD28-C71B-4484-973A-D12A27730009}"/>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rot="18902533">
            <a:off x="1574706" y="1900474"/>
            <a:ext cx="2029968" cy="2029968"/>
          </a:xfrm>
          <a:prstGeom prst="rect">
            <a:avLst/>
          </a:prstGeom>
        </p:spPr>
      </p:pic>
      <p:sp>
        <p:nvSpPr>
          <p:cNvPr id="11" name="Rectangle 23">
            <a:extLst>
              <a:ext uri="{FF2B5EF4-FFF2-40B4-BE49-F238E27FC236}">
                <a16:creationId xmlns:a16="http://schemas.microsoft.com/office/drawing/2014/main" xmlns="" id="{AB403917-256D-4254-A12F-F8BD19470C42}"/>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xmlns="" id="{EB06A536-5FCB-4761-9EFF-D54BE44B1FD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2708786">
            <a:off x="145529" y="3355869"/>
            <a:ext cx="2029968" cy="2029968"/>
          </a:xfrm>
          <a:prstGeom prst="rect">
            <a:avLst/>
          </a:prstGeom>
        </p:spPr>
      </p:pic>
      <p:pic>
        <p:nvPicPr>
          <p:cNvPr id="13" name="Graphic 12">
            <a:extLst>
              <a:ext uri="{FF2B5EF4-FFF2-40B4-BE49-F238E27FC236}">
                <a16:creationId xmlns:a16="http://schemas.microsoft.com/office/drawing/2014/main" xmlns="" id="{3B73C61F-3D48-4791-8280-D98D2C01E0C1}"/>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rot="13489227">
            <a:off x="3019001" y="3357927"/>
            <a:ext cx="2029968" cy="2029968"/>
          </a:xfrm>
          <a:prstGeom prst="rect">
            <a:avLst/>
          </a:prstGeom>
        </p:spPr>
      </p:pic>
      <p:grpSp>
        <p:nvGrpSpPr>
          <p:cNvPr id="21" name="Group 20">
            <a:extLst>
              <a:ext uri="{FF2B5EF4-FFF2-40B4-BE49-F238E27FC236}">
                <a16:creationId xmlns:a16="http://schemas.microsoft.com/office/drawing/2014/main" xmlns="" id="{94213EEF-F759-4045-9F53-49C1B4ECED53}"/>
              </a:ext>
            </a:extLst>
          </p:cNvPr>
          <p:cNvGrpSpPr/>
          <p:nvPr userDrawn="1"/>
        </p:nvGrpSpPr>
        <p:grpSpPr>
          <a:xfrm>
            <a:off x="1159403" y="5806395"/>
            <a:ext cx="2870810" cy="1000774"/>
            <a:chOff x="-13699" y="5839164"/>
            <a:chExt cx="2862790" cy="1000774"/>
          </a:xfrm>
        </p:grpSpPr>
        <p:sp>
          <p:nvSpPr>
            <p:cNvPr id="91" name="Freeform: Shape 90">
              <a:extLst>
                <a:ext uri="{FF2B5EF4-FFF2-40B4-BE49-F238E27FC236}">
                  <a16:creationId xmlns:a16="http://schemas.microsoft.com/office/drawing/2014/main" xmlns=""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xmlns=""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xmlns=""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xmlns=""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xmlns=""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xmlns=""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xmlns=""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xmlns=""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xmlns=""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xmlns=""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xmlns=""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xmlns=""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xmlns=""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xmlns=""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xmlns=""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xmlns=""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xmlns=""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xmlns="" id="{788A3CD7-1915-41CF-9FB5-E6FEDCA8F19C}"/>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 name="Freeform: Shape 132">
            <a:extLst>
              <a:ext uri="{FF2B5EF4-FFF2-40B4-BE49-F238E27FC236}">
                <a16:creationId xmlns:a16="http://schemas.microsoft.com/office/drawing/2014/main" xmlns="" id="{3591DEB5-C98C-4EF8-AA57-B8F45C484FF4}"/>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5" name="Freeform: Shape 154">
            <a:extLst>
              <a:ext uri="{FF2B5EF4-FFF2-40B4-BE49-F238E27FC236}">
                <a16:creationId xmlns:a16="http://schemas.microsoft.com/office/drawing/2014/main" xmlns="" id="{6FFCF0CF-3167-4E3E-BD4A-236ACC247EC0}"/>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xmlns="" id="{AB47A61A-6E4C-49A5-A2E8-2410A107CC2A}"/>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xmlns="" id="{FC8CDBA7-BF04-4719-8D66-513A71ECCAFF}"/>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xmlns="" id="{79CDC826-71AB-4245-AC5F-8DC9DB2BBCE0}"/>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xmlns="" id="{4DE1670F-43B8-4EA8-878C-AC3FF1921E21}"/>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xmlns="" id="{4AE780ED-EF51-4AD7-A73F-01E563D0E8BC}"/>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xmlns="" id="{BE269AE3-65CE-4B86-B8B1-413783695039}"/>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xmlns="" id="{C35E0649-74BB-4271-BE7D-1F2ED094753E}"/>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xmlns="" id="{6C2D71F3-0A7A-4745-A34F-CE00E95F927C}"/>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xmlns="" id="{51BF2AB6-6873-4ED8-98DB-4A9398AF7324}"/>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xmlns="" id="{38BEE1DC-3180-496F-B9F2-0541143A9C65}"/>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xmlns="" id="{D39D863D-C379-4E72-B276-53F62D7E2B98}"/>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xmlns="" id="{9079BA6D-6450-46A6-9874-663ABFE497CE}"/>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xmlns="" id="{A4CFFBA8-B565-42FA-9C0D-4FC6525B06C1}"/>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xmlns="" id="{98016DB4-3354-4E78-B07E-1D722297B864}"/>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xmlns="" id="{0CB1EA35-0D05-4F13-871D-0CAB5CECD44A}"/>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xmlns="" id="{17F84AF5-3C7F-4D42-92A9-CCA3CDB8EB55}"/>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xmlns="" id="{FA8E90CE-90F4-42ED-AAAF-0F139BE4E3D5}"/>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xmlns="" id="{7C1C105E-FE0D-4A36-AE5B-BBA110F6EE53}"/>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xmlns="" id="{FEE07693-1822-40D4-88A4-0F663C787D7E}"/>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4" name="Freeform: Shape 183">
            <a:extLst>
              <a:ext uri="{FF2B5EF4-FFF2-40B4-BE49-F238E27FC236}">
                <a16:creationId xmlns:a16="http://schemas.microsoft.com/office/drawing/2014/main" xmlns="" id="{AD282910-ECE9-4B26-9656-AD1D41D44AC8}"/>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3" name="Freeform: Shape 182">
            <a:extLst>
              <a:ext uri="{FF2B5EF4-FFF2-40B4-BE49-F238E27FC236}">
                <a16:creationId xmlns:a16="http://schemas.microsoft.com/office/drawing/2014/main" xmlns="" id="{7C7A453C-4565-4652-9781-F1488009734C}"/>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2" name="Freeform: Shape 181">
            <a:extLst>
              <a:ext uri="{FF2B5EF4-FFF2-40B4-BE49-F238E27FC236}">
                <a16:creationId xmlns:a16="http://schemas.microsoft.com/office/drawing/2014/main" xmlns="" id="{DE479407-B0BB-45F1-A93D-05ED5B41F316}"/>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1" name="Freeform: Shape 180">
            <a:extLst>
              <a:ext uri="{FF2B5EF4-FFF2-40B4-BE49-F238E27FC236}">
                <a16:creationId xmlns:a16="http://schemas.microsoft.com/office/drawing/2014/main" xmlns="" id="{0271515D-B4B7-4502-B24F-DC5480444ED0}"/>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0" name="Freeform: Shape 179">
            <a:extLst>
              <a:ext uri="{FF2B5EF4-FFF2-40B4-BE49-F238E27FC236}">
                <a16:creationId xmlns:a16="http://schemas.microsoft.com/office/drawing/2014/main" xmlns="" id="{DB364732-EC14-4416-964A-13F3D77CDBBD}"/>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9" name="Freeform: Shape 178">
            <a:extLst>
              <a:ext uri="{FF2B5EF4-FFF2-40B4-BE49-F238E27FC236}">
                <a16:creationId xmlns:a16="http://schemas.microsoft.com/office/drawing/2014/main" xmlns="" id="{619347B5-2692-4514-B67B-159C25FA4940}"/>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8" name="Freeform: Shape 177">
            <a:extLst>
              <a:ext uri="{FF2B5EF4-FFF2-40B4-BE49-F238E27FC236}">
                <a16:creationId xmlns:a16="http://schemas.microsoft.com/office/drawing/2014/main" xmlns="" id="{E1746638-BCA2-4B8F-A315-9514E1973CDD}"/>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7" name="Freeform: Shape 176">
            <a:extLst>
              <a:ext uri="{FF2B5EF4-FFF2-40B4-BE49-F238E27FC236}">
                <a16:creationId xmlns:a16="http://schemas.microsoft.com/office/drawing/2014/main" xmlns="" id="{47F56D6B-560F-4123-9E05-11ACF383DF87}"/>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6" name="Freeform: Shape 175">
            <a:extLst>
              <a:ext uri="{FF2B5EF4-FFF2-40B4-BE49-F238E27FC236}">
                <a16:creationId xmlns:a16="http://schemas.microsoft.com/office/drawing/2014/main" xmlns="" id="{2FD3A4D4-C05F-4057-8408-6FF0887E068F}"/>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5" name="Freeform: Shape 174">
            <a:extLst>
              <a:ext uri="{FF2B5EF4-FFF2-40B4-BE49-F238E27FC236}">
                <a16:creationId xmlns:a16="http://schemas.microsoft.com/office/drawing/2014/main" xmlns="" id="{32EAC669-BA43-4F58-9784-4CCDFE4D6F4E}"/>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4" name="Freeform: Shape 173">
            <a:extLst>
              <a:ext uri="{FF2B5EF4-FFF2-40B4-BE49-F238E27FC236}">
                <a16:creationId xmlns:a16="http://schemas.microsoft.com/office/drawing/2014/main" xmlns="" id="{73CAE3B4-689F-4EC3-8CC9-EB6D360E3846}"/>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3" name="Freeform: Shape 172">
            <a:extLst>
              <a:ext uri="{FF2B5EF4-FFF2-40B4-BE49-F238E27FC236}">
                <a16:creationId xmlns:a16="http://schemas.microsoft.com/office/drawing/2014/main" xmlns="" id="{8665978C-1CDF-4EF9-9A5C-4C6C0B3BE0F0}"/>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2" name="Freeform: Shape 171">
            <a:extLst>
              <a:ext uri="{FF2B5EF4-FFF2-40B4-BE49-F238E27FC236}">
                <a16:creationId xmlns:a16="http://schemas.microsoft.com/office/drawing/2014/main" xmlns="" id="{97F81447-DAE2-4092-B156-2723E18064A7}"/>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1" name="Freeform: Shape 170">
            <a:extLst>
              <a:ext uri="{FF2B5EF4-FFF2-40B4-BE49-F238E27FC236}">
                <a16:creationId xmlns:a16="http://schemas.microsoft.com/office/drawing/2014/main" xmlns="" id="{AB0C8140-456A-4593-9DC3-5A53E63B0CDF}"/>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0" name="Freeform: Shape 169">
            <a:extLst>
              <a:ext uri="{FF2B5EF4-FFF2-40B4-BE49-F238E27FC236}">
                <a16:creationId xmlns:a16="http://schemas.microsoft.com/office/drawing/2014/main" xmlns="" id="{E1411ED6-803D-4C5A-8E92-8EAC28ACA255}"/>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9" name="Freeform: Shape 168">
            <a:extLst>
              <a:ext uri="{FF2B5EF4-FFF2-40B4-BE49-F238E27FC236}">
                <a16:creationId xmlns:a16="http://schemas.microsoft.com/office/drawing/2014/main" xmlns="" id="{D3F198DF-8521-45A1-8BAE-4FC70FC420A8}"/>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Freeform: Shape 167">
            <a:extLst>
              <a:ext uri="{FF2B5EF4-FFF2-40B4-BE49-F238E27FC236}">
                <a16:creationId xmlns:a16="http://schemas.microsoft.com/office/drawing/2014/main" xmlns="" id="{AAA80212-BA6E-448F-BA91-287462E1D34C}"/>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7" name="Freeform: Shape 166">
            <a:extLst>
              <a:ext uri="{FF2B5EF4-FFF2-40B4-BE49-F238E27FC236}">
                <a16:creationId xmlns:a16="http://schemas.microsoft.com/office/drawing/2014/main" xmlns="" id="{5B8EBCCB-B7E3-4837-AA61-44D0A400EC96}"/>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9" name="Date Placeholder 3">
            <a:extLst>
              <a:ext uri="{FF2B5EF4-FFF2-40B4-BE49-F238E27FC236}">
                <a16:creationId xmlns:a16="http://schemas.microsoft.com/office/drawing/2014/main" xmlns="" id="{5A56B3AA-5CA2-4004-8F95-11FD7B895DAE}"/>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dirty="0"/>
              <a:t>20XX</a:t>
            </a:r>
          </a:p>
        </p:txBody>
      </p:sp>
      <p:sp>
        <p:nvSpPr>
          <p:cNvPr id="210" name="Footer Placeholder 4">
            <a:extLst>
              <a:ext uri="{FF2B5EF4-FFF2-40B4-BE49-F238E27FC236}">
                <a16:creationId xmlns:a16="http://schemas.microsoft.com/office/drawing/2014/main" xmlns="" id="{07D92F37-472D-4CCB-AA97-FA42E56079C7}"/>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211" name="Slide Number Placeholder 5">
            <a:extLst>
              <a:ext uri="{FF2B5EF4-FFF2-40B4-BE49-F238E27FC236}">
                <a16:creationId xmlns:a16="http://schemas.microsoft.com/office/drawing/2014/main" xmlns="" id="{C0E89FFF-230F-4CBA-A6BC-D887B3FFA51F}"/>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087566611"/>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AE12D1-08AF-45E9-A34A-BDE9E860BAA2}"/>
              </a:ext>
            </a:extLst>
          </p:cNvPr>
          <p:cNvSpPr>
            <a:spLocks noGrp="1"/>
          </p:cNvSpPr>
          <p:nvPr>
            <p:ph type="title" hasCustomPrompt="1"/>
          </p:nvPr>
        </p:nvSpPr>
        <p:spPr>
          <a:xfrm>
            <a:off x="4937760" y="898524"/>
            <a:ext cx="6339840" cy="1325880"/>
          </a:xfrm>
        </p:spPr>
        <p:txBody>
          <a:bodyPr anchor="t" anchorCtr="0"/>
          <a:lstStyle>
            <a:lvl1pPr>
              <a:defRPr cap="all" baseline="0">
                <a:solidFill>
                  <a:schemeClr val="accent1"/>
                </a:solidFill>
              </a:defRPr>
            </a:lvl1pPr>
          </a:lstStyle>
          <a:p>
            <a:r>
              <a:rPr lang="en-US" dirty="0"/>
              <a:t>CLICK TO ADD TITLE</a:t>
            </a:r>
          </a:p>
        </p:txBody>
      </p:sp>
      <p:grpSp>
        <p:nvGrpSpPr>
          <p:cNvPr id="3" name="Group 2">
            <a:extLst>
              <a:ext uri="{FF2B5EF4-FFF2-40B4-BE49-F238E27FC236}">
                <a16:creationId xmlns:a16="http://schemas.microsoft.com/office/drawing/2014/main" xmlns="" id="{AA46EB74-3A91-4DAA-ACF3-FF090B2F7C96}"/>
              </a:ext>
              <a:ext uri="{C183D7F6-B498-43B3-948B-1728B52AA6E4}">
                <adec:decorative xmlns:adec="http://schemas.microsoft.com/office/drawing/2017/decorative" xmlns="" val="1"/>
              </a:ext>
            </a:extLst>
          </p:cNvPr>
          <p:cNvGrpSpPr/>
          <p:nvPr userDrawn="1"/>
        </p:nvGrpSpPr>
        <p:grpSpPr>
          <a:xfrm>
            <a:off x="-193623" y="-983359"/>
            <a:ext cx="5242592" cy="7843456"/>
            <a:chOff x="-193623" y="-983359"/>
            <a:chExt cx="5242592" cy="7843456"/>
          </a:xfrm>
        </p:grpSpPr>
        <p:pic>
          <p:nvPicPr>
            <p:cNvPr id="26" name="Graphic 25">
              <a:extLst>
                <a:ext uri="{FF2B5EF4-FFF2-40B4-BE49-F238E27FC236}">
                  <a16:creationId xmlns:a16="http://schemas.microsoft.com/office/drawing/2014/main" xmlns="" id="{E1BC9BFE-80C0-4DA9-92DB-070C41E412BC}"/>
                </a:ext>
                <a:ext uri="{C183D7F6-B498-43B3-948B-1728B52AA6E4}">
                  <adec:decorative xmlns:adec="http://schemas.microsoft.com/office/drawing/2017/decorative" xmlns="" val="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8097646">
              <a:off x="1569916" y="-983359"/>
              <a:ext cx="2029968" cy="2029968"/>
            </a:xfrm>
            <a:prstGeom prst="rect">
              <a:avLst/>
            </a:prstGeom>
          </p:spPr>
        </p:pic>
        <p:sp>
          <p:nvSpPr>
            <p:cNvPr id="8" name="Rectangle 23">
              <a:extLst>
                <a:ext uri="{FF2B5EF4-FFF2-40B4-BE49-F238E27FC236}">
                  <a16:creationId xmlns:a16="http://schemas.microsoft.com/office/drawing/2014/main" xmlns="" id="{F5ED01E4-35BF-4165-86B2-E3BDFD91DEE3}"/>
                </a:ext>
                <a:ext uri="{C183D7F6-B498-43B3-948B-1728B52AA6E4}">
                  <adec:decorative xmlns:adec="http://schemas.microsoft.com/office/drawing/2017/decorative" xmlns="" val="1"/>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xmlns="" id="{B7E6DD28-C71B-4484-973A-D12A27730009}"/>
                </a:ext>
                <a:ext uri="{C183D7F6-B498-43B3-948B-1728B52AA6E4}">
                  <adec:decorative xmlns:adec="http://schemas.microsoft.com/office/drawing/2017/decorative" xmlns="" val="1"/>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rot="18902533">
              <a:off x="1574706" y="1900474"/>
              <a:ext cx="2029968" cy="2029968"/>
            </a:xfrm>
            <a:prstGeom prst="rect">
              <a:avLst/>
            </a:prstGeom>
          </p:spPr>
        </p:pic>
        <p:sp>
          <p:nvSpPr>
            <p:cNvPr id="11" name="Rectangle 23">
              <a:extLst>
                <a:ext uri="{FF2B5EF4-FFF2-40B4-BE49-F238E27FC236}">
                  <a16:creationId xmlns:a16="http://schemas.microsoft.com/office/drawing/2014/main" xmlns="" id="{AB403917-256D-4254-A12F-F8BD19470C42}"/>
                </a:ext>
                <a:ext uri="{C183D7F6-B498-43B3-948B-1728B52AA6E4}">
                  <adec:decorative xmlns:adec="http://schemas.microsoft.com/office/drawing/2017/decorative" xmlns="" val="1"/>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xmlns="" id="{EB06A536-5FCB-4761-9EFF-D54BE44B1FD9}"/>
                </a:ext>
                <a:ext uri="{C183D7F6-B498-43B3-948B-1728B52AA6E4}">
                  <adec:decorative xmlns:adec="http://schemas.microsoft.com/office/drawing/2017/decorative" xmlns="" val="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2708786">
              <a:off x="145529" y="3355869"/>
              <a:ext cx="2029968" cy="2029968"/>
            </a:xfrm>
            <a:prstGeom prst="rect">
              <a:avLst/>
            </a:prstGeom>
          </p:spPr>
        </p:pic>
        <p:pic>
          <p:nvPicPr>
            <p:cNvPr id="13" name="Graphic 12">
              <a:extLst>
                <a:ext uri="{FF2B5EF4-FFF2-40B4-BE49-F238E27FC236}">
                  <a16:creationId xmlns:a16="http://schemas.microsoft.com/office/drawing/2014/main" xmlns="" id="{3B73C61F-3D48-4791-8280-D98D2C01E0C1}"/>
                </a:ext>
                <a:ext uri="{C183D7F6-B498-43B3-948B-1728B52AA6E4}">
                  <adec:decorative xmlns:adec="http://schemas.microsoft.com/office/drawing/2017/decorative" xmlns="" val="1"/>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rot="13489227">
              <a:off x="3019001" y="3357927"/>
              <a:ext cx="2029968" cy="2029968"/>
            </a:xfrm>
            <a:prstGeom prst="rect">
              <a:avLst/>
            </a:prstGeom>
          </p:spPr>
        </p:pic>
        <p:grpSp>
          <p:nvGrpSpPr>
            <p:cNvPr id="21" name="Group 20">
              <a:extLst>
                <a:ext uri="{FF2B5EF4-FFF2-40B4-BE49-F238E27FC236}">
                  <a16:creationId xmlns:a16="http://schemas.microsoft.com/office/drawing/2014/main" xmlns="" id="{94213EEF-F759-4045-9F53-49C1B4ECED53}"/>
                </a:ext>
                <a:ext uri="{C183D7F6-B498-43B3-948B-1728B52AA6E4}">
                  <adec:decorative xmlns:adec="http://schemas.microsoft.com/office/drawing/2017/decorative" xmlns="" val="1"/>
                </a:ext>
              </a:extLst>
            </p:cNvPr>
            <p:cNvGrpSpPr/>
            <p:nvPr userDrawn="1"/>
          </p:nvGrpSpPr>
          <p:grpSpPr>
            <a:xfrm>
              <a:off x="1159403" y="5806395"/>
              <a:ext cx="2870810" cy="1000774"/>
              <a:chOff x="-13699" y="5839164"/>
              <a:chExt cx="2862790" cy="1000774"/>
            </a:xfrm>
          </p:grpSpPr>
          <p:sp>
            <p:nvSpPr>
              <p:cNvPr id="91" name="Freeform: Shape 90">
                <a:extLst>
                  <a:ext uri="{FF2B5EF4-FFF2-40B4-BE49-F238E27FC236}">
                    <a16:creationId xmlns:a16="http://schemas.microsoft.com/office/drawing/2014/main" xmlns=""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xmlns=""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xmlns=""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xmlns=""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xmlns=""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xmlns=""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xmlns=""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xmlns=""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xmlns=""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xmlns=""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xmlns=""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xmlns=""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xmlns=""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xmlns=""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xmlns=""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xmlns=""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xmlns=""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xmlns="" id="{788A3CD7-1915-41CF-9FB5-E6FEDCA8F19C}"/>
                </a:ext>
                <a:ext uri="{C183D7F6-B498-43B3-948B-1728B52AA6E4}">
                  <adec:decorative xmlns:adec="http://schemas.microsoft.com/office/drawing/2017/decorative" xmlns="" val="1"/>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 name="Freeform: Shape 132">
              <a:extLst>
                <a:ext uri="{FF2B5EF4-FFF2-40B4-BE49-F238E27FC236}">
                  <a16:creationId xmlns:a16="http://schemas.microsoft.com/office/drawing/2014/main" xmlns="" id="{3591DEB5-C98C-4EF8-AA57-B8F45C484FF4}"/>
                </a:ext>
                <a:ext uri="{C183D7F6-B498-43B3-948B-1728B52AA6E4}">
                  <adec:decorative xmlns:adec="http://schemas.microsoft.com/office/drawing/2017/decorative" xmlns="" val="1"/>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5" name="Freeform: Shape 154">
              <a:extLst>
                <a:ext uri="{FF2B5EF4-FFF2-40B4-BE49-F238E27FC236}">
                  <a16:creationId xmlns:a16="http://schemas.microsoft.com/office/drawing/2014/main" xmlns="" id="{6FFCF0CF-3167-4E3E-BD4A-236ACC247EC0}"/>
                </a:ext>
                <a:ext uri="{C183D7F6-B498-43B3-948B-1728B52AA6E4}">
                  <adec:decorative xmlns:adec="http://schemas.microsoft.com/office/drawing/2017/decorative" xmlns="" val="1"/>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xmlns="" id="{AB47A61A-6E4C-49A5-A2E8-2410A107CC2A}"/>
                </a:ext>
                <a:ext uri="{C183D7F6-B498-43B3-948B-1728B52AA6E4}">
                  <adec:decorative xmlns:adec="http://schemas.microsoft.com/office/drawing/2017/decorative" xmlns="" val="1"/>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xmlns="" id="{FC8CDBA7-BF04-4719-8D66-513A71ECCAFF}"/>
                </a:ext>
                <a:ext uri="{C183D7F6-B498-43B3-948B-1728B52AA6E4}">
                  <adec:decorative xmlns:adec="http://schemas.microsoft.com/office/drawing/2017/decorative" xmlns="" val="1"/>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xmlns="" id="{79CDC826-71AB-4245-AC5F-8DC9DB2BBCE0}"/>
                </a:ext>
                <a:ext uri="{C183D7F6-B498-43B3-948B-1728B52AA6E4}">
                  <adec:decorative xmlns:adec="http://schemas.microsoft.com/office/drawing/2017/decorative" xmlns="" val="1"/>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xmlns="" id="{4DE1670F-43B8-4EA8-878C-AC3FF1921E21}"/>
                </a:ext>
                <a:ext uri="{C183D7F6-B498-43B3-948B-1728B52AA6E4}">
                  <adec:decorative xmlns:adec="http://schemas.microsoft.com/office/drawing/2017/decorative" xmlns="" val="1"/>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xmlns="" id="{4AE780ED-EF51-4AD7-A73F-01E563D0E8BC}"/>
                </a:ext>
                <a:ext uri="{C183D7F6-B498-43B3-948B-1728B52AA6E4}">
                  <adec:decorative xmlns:adec="http://schemas.microsoft.com/office/drawing/2017/decorative" xmlns="" val="1"/>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xmlns="" id="{BE269AE3-65CE-4B86-B8B1-413783695039}"/>
                </a:ext>
                <a:ext uri="{C183D7F6-B498-43B3-948B-1728B52AA6E4}">
                  <adec:decorative xmlns:adec="http://schemas.microsoft.com/office/drawing/2017/decorative" xmlns="" val="1"/>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xmlns="" id="{C35E0649-74BB-4271-BE7D-1F2ED094753E}"/>
                </a:ext>
                <a:ext uri="{C183D7F6-B498-43B3-948B-1728B52AA6E4}">
                  <adec:decorative xmlns:adec="http://schemas.microsoft.com/office/drawing/2017/decorative" xmlns="" val="1"/>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xmlns="" id="{6C2D71F3-0A7A-4745-A34F-CE00E95F927C}"/>
                </a:ext>
                <a:ext uri="{C183D7F6-B498-43B3-948B-1728B52AA6E4}">
                  <adec:decorative xmlns:adec="http://schemas.microsoft.com/office/drawing/2017/decorative" xmlns="" val="1"/>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xmlns="" id="{51BF2AB6-6873-4ED8-98DB-4A9398AF7324}"/>
                </a:ext>
                <a:ext uri="{C183D7F6-B498-43B3-948B-1728B52AA6E4}">
                  <adec:decorative xmlns:adec="http://schemas.microsoft.com/office/drawing/2017/decorative" xmlns="" val="1"/>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xmlns="" id="{38BEE1DC-3180-496F-B9F2-0541143A9C65}"/>
                </a:ext>
                <a:ext uri="{C183D7F6-B498-43B3-948B-1728B52AA6E4}">
                  <adec:decorative xmlns:adec="http://schemas.microsoft.com/office/drawing/2017/decorative" xmlns="" val="1"/>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xmlns="" id="{D39D863D-C379-4E72-B276-53F62D7E2B98}"/>
                </a:ext>
                <a:ext uri="{C183D7F6-B498-43B3-948B-1728B52AA6E4}">
                  <adec:decorative xmlns:adec="http://schemas.microsoft.com/office/drawing/2017/decorative" xmlns="" val="1"/>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xmlns="" id="{9079BA6D-6450-46A6-9874-663ABFE497CE}"/>
                </a:ext>
                <a:ext uri="{C183D7F6-B498-43B3-948B-1728B52AA6E4}">
                  <adec:decorative xmlns:adec="http://schemas.microsoft.com/office/drawing/2017/decorative" xmlns="" val="1"/>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xmlns="" id="{A4CFFBA8-B565-42FA-9C0D-4FC6525B06C1}"/>
                </a:ext>
                <a:ext uri="{C183D7F6-B498-43B3-948B-1728B52AA6E4}">
                  <adec:decorative xmlns:adec="http://schemas.microsoft.com/office/drawing/2017/decorative" xmlns="" val="1"/>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xmlns="" id="{98016DB4-3354-4E78-B07E-1D722297B864}"/>
                </a:ext>
                <a:ext uri="{C183D7F6-B498-43B3-948B-1728B52AA6E4}">
                  <adec:decorative xmlns:adec="http://schemas.microsoft.com/office/drawing/2017/decorative" xmlns="" val="1"/>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xmlns="" id="{0CB1EA35-0D05-4F13-871D-0CAB5CECD44A}"/>
                </a:ext>
                <a:ext uri="{C183D7F6-B498-43B3-948B-1728B52AA6E4}">
                  <adec:decorative xmlns:adec="http://schemas.microsoft.com/office/drawing/2017/decorative" xmlns="" val="1"/>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xmlns="" id="{17F84AF5-3C7F-4D42-92A9-CCA3CDB8EB55}"/>
                </a:ext>
                <a:ext uri="{C183D7F6-B498-43B3-948B-1728B52AA6E4}">
                  <adec:decorative xmlns:adec="http://schemas.microsoft.com/office/drawing/2017/decorative" xmlns="" val="1"/>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xmlns="" id="{FA8E90CE-90F4-42ED-AAAF-0F139BE4E3D5}"/>
                </a:ext>
                <a:ext uri="{C183D7F6-B498-43B3-948B-1728B52AA6E4}">
                  <adec:decorative xmlns:adec="http://schemas.microsoft.com/office/drawing/2017/decorative" xmlns="" val="1"/>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xmlns="" id="{7C1C105E-FE0D-4A36-AE5B-BBA110F6EE53}"/>
                </a:ext>
                <a:ext uri="{C183D7F6-B498-43B3-948B-1728B52AA6E4}">
                  <adec:decorative xmlns:adec="http://schemas.microsoft.com/office/drawing/2017/decorative" xmlns="" val="1"/>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xmlns="" id="{FEE07693-1822-40D4-88A4-0F663C787D7E}"/>
                </a:ext>
                <a:ext uri="{C183D7F6-B498-43B3-948B-1728B52AA6E4}">
                  <adec:decorative xmlns:adec="http://schemas.microsoft.com/office/drawing/2017/decorative" xmlns="" val="1"/>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4" name="Freeform: Shape 183">
              <a:extLst>
                <a:ext uri="{FF2B5EF4-FFF2-40B4-BE49-F238E27FC236}">
                  <a16:creationId xmlns:a16="http://schemas.microsoft.com/office/drawing/2014/main" xmlns="" id="{AD282910-ECE9-4B26-9656-AD1D41D44AC8}"/>
                </a:ext>
                <a:ext uri="{C183D7F6-B498-43B3-948B-1728B52AA6E4}">
                  <adec:decorative xmlns:adec="http://schemas.microsoft.com/office/drawing/2017/decorative" xmlns="" val="1"/>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3" name="Freeform: Shape 182">
              <a:extLst>
                <a:ext uri="{FF2B5EF4-FFF2-40B4-BE49-F238E27FC236}">
                  <a16:creationId xmlns:a16="http://schemas.microsoft.com/office/drawing/2014/main" xmlns="" id="{7C7A453C-4565-4652-9781-F1488009734C}"/>
                </a:ext>
                <a:ext uri="{C183D7F6-B498-43B3-948B-1728B52AA6E4}">
                  <adec:decorative xmlns:adec="http://schemas.microsoft.com/office/drawing/2017/decorative" xmlns="" val="1"/>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2" name="Freeform: Shape 181">
              <a:extLst>
                <a:ext uri="{FF2B5EF4-FFF2-40B4-BE49-F238E27FC236}">
                  <a16:creationId xmlns:a16="http://schemas.microsoft.com/office/drawing/2014/main" xmlns="" id="{DE479407-B0BB-45F1-A93D-05ED5B41F316}"/>
                </a:ext>
                <a:ext uri="{C183D7F6-B498-43B3-948B-1728B52AA6E4}">
                  <adec:decorative xmlns:adec="http://schemas.microsoft.com/office/drawing/2017/decorative" xmlns="" val="1"/>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1" name="Freeform: Shape 180">
              <a:extLst>
                <a:ext uri="{FF2B5EF4-FFF2-40B4-BE49-F238E27FC236}">
                  <a16:creationId xmlns:a16="http://schemas.microsoft.com/office/drawing/2014/main" xmlns="" id="{0271515D-B4B7-4502-B24F-DC5480444ED0}"/>
                </a:ext>
                <a:ext uri="{C183D7F6-B498-43B3-948B-1728B52AA6E4}">
                  <adec:decorative xmlns:adec="http://schemas.microsoft.com/office/drawing/2017/decorative" xmlns="" val="1"/>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0" name="Freeform: Shape 179">
              <a:extLst>
                <a:ext uri="{FF2B5EF4-FFF2-40B4-BE49-F238E27FC236}">
                  <a16:creationId xmlns:a16="http://schemas.microsoft.com/office/drawing/2014/main" xmlns="" id="{DB364732-EC14-4416-964A-13F3D77CDBBD}"/>
                </a:ext>
                <a:ext uri="{C183D7F6-B498-43B3-948B-1728B52AA6E4}">
                  <adec:decorative xmlns:adec="http://schemas.microsoft.com/office/drawing/2017/decorative" xmlns="" val="1"/>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9" name="Freeform: Shape 178">
              <a:extLst>
                <a:ext uri="{FF2B5EF4-FFF2-40B4-BE49-F238E27FC236}">
                  <a16:creationId xmlns:a16="http://schemas.microsoft.com/office/drawing/2014/main" xmlns="" id="{619347B5-2692-4514-B67B-159C25FA4940}"/>
                </a:ext>
                <a:ext uri="{C183D7F6-B498-43B3-948B-1728B52AA6E4}">
                  <adec:decorative xmlns:adec="http://schemas.microsoft.com/office/drawing/2017/decorative" xmlns="" val="1"/>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8" name="Freeform: Shape 177">
              <a:extLst>
                <a:ext uri="{FF2B5EF4-FFF2-40B4-BE49-F238E27FC236}">
                  <a16:creationId xmlns:a16="http://schemas.microsoft.com/office/drawing/2014/main" xmlns="" id="{E1746638-BCA2-4B8F-A315-9514E1973CDD}"/>
                </a:ext>
                <a:ext uri="{C183D7F6-B498-43B3-948B-1728B52AA6E4}">
                  <adec:decorative xmlns:adec="http://schemas.microsoft.com/office/drawing/2017/decorative" xmlns="" val="1"/>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7" name="Freeform: Shape 176">
              <a:extLst>
                <a:ext uri="{FF2B5EF4-FFF2-40B4-BE49-F238E27FC236}">
                  <a16:creationId xmlns:a16="http://schemas.microsoft.com/office/drawing/2014/main" xmlns="" id="{47F56D6B-560F-4123-9E05-11ACF383DF87}"/>
                </a:ext>
                <a:ext uri="{C183D7F6-B498-43B3-948B-1728B52AA6E4}">
                  <adec:decorative xmlns:adec="http://schemas.microsoft.com/office/drawing/2017/decorative" xmlns="" val="1"/>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6" name="Freeform: Shape 175">
              <a:extLst>
                <a:ext uri="{FF2B5EF4-FFF2-40B4-BE49-F238E27FC236}">
                  <a16:creationId xmlns:a16="http://schemas.microsoft.com/office/drawing/2014/main" xmlns="" id="{2FD3A4D4-C05F-4057-8408-6FF0887E068F}"/>
                </a:ext>
                <a:ext uri="{C183D7F6-B498-43B3-948B-1728B52AA6E4}">
                  <adec:decorative xmlns:adec="http://schemas.microsoft.com/office/drawing/2017/decorative" xmlns="" val="1"/>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5" name="Freeform: Shape 174">
              <a:extLst>
                <a:ext uri="{FF2B5EF4-FFF2-40B4-BE49-F238E27FC236}">
                  <a16:creationId xmlns:a16="http://schemas.microsoft.com/office/drawing/2014/main" xmlns="" id="{32EAC669-BA43-4F58-9784-4CCDFE4D6F4E}"/>
                </a:ext>
                <a:ext uri="{C183D7F6-B498-43B3-948B-1728B52AA6E4}">
                  <adec:decorative xmlns:adec="http://schemas.microsoft.com/office/drawing/2017/decorative" xmlns="" val="1"/>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4" name="Freeform: Shape 173">
              <a:extLst>
                <a:ext uri="{FF2B5EF4-FFF2-40B4-BE49-F238E27FC236}">
                  <a16:creationId xmlns:a16="http://schemas.microsoft.com/office/drawing/2014/main" xmlns="" id="{73CAE3B4-689F-4EC3-8CC9-EB6D360E3846}"/>
                </a:ext>
                <a:ext uri="{C183D7F6-B498-43B3-948B-1728B52AA6E4}">
                  <adec:decorative xmlns:adec="http://schemas.microsoft.com/office/drawing/2017/decorative" xmlns="" val="1"/>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3" name="Freeform: Shape 172">
              <a:extLst>
                <a:ext uri="{FF2B5EF4-FFF2-40B4-BE49-F238E27FC236}">
                  <a16:creationId xmlns:a16="http://schemas.microsoft.com/office/drawing/2014/main" xmlns="" id="{8665978C-1CDF-4EF9-9A5C-4C6C0B3BE0F0}"/>
                </a:ext>
                <a:ext uri="{C183D7F6-B498-43B3-948B-1728B52AA6E4}">
                  <adec:decorative xmlns:adec="http://schemas.microsoft.com/office/drawing/2017/decorative" xmlns="" val="1"/>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2" name="Freeform: Shape 171">
              <a:extLst>
                <a:ext uri="{FF2B5EF4-FFF2-40B4-BE49-F238E27FC236}">
                  <a16:creationId xmlns:a16="http://schemas.microsoft.com/office/drawing/2014/main" xmlns="" id="{97F81447-DAE2-4092-B156-2723E18064A7}"/>
                </a:ext>
                <a:ext uri="{C183D7F6-B498-43B3-948B-1728B52AA6E4}">
                  <adec:decorative xmlns:adec="http://schemas.microsoft.com/office/drawing/2017/decorative" xmlns="" val="1"/>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1" name="Freeform: Shape 170">
              <a:extLst>
                <a:ext uri="{FF2B5EF4-FFF2-40B4-BE49-F238E27FC236}">
                  <a16:creationId xmlns:a16="http://schemas.microsoft.com/office/drawing/2014/main" xmlns="" id="{AB0C8140-456A-4593-9DC3-5A53E63B0CDF}"/>
                </a:ext>
                <a:ext uri="{C183D7F6-B498-43B3-948B-1728B52AA6E4}">
                  <adec:decorative xmlns:adec="http://schemas.microsoft.com/office/drawing/2017/decorative" xmlns="" val="1"/>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0" name="Freeform: Shape 169">
              <a:extLst>
                <a:ext uri="{FF2B5EF4-FFF2-40B4-BE49-F238E27FC236}">
                  <a16:creationId xmlns:a16="http://schemas.microsoft.com/office/drawing/2014/main" xmlns="" id="{E1411ED6-803D-4C5A-8E92-8EAC28ACA255}"/>
                </a:ext>
                <a:ext uri="{C183D7F6-B498-43B3-948B-1728B52AA6E4}">
                  <adec:decorative xmlns:adec="http://schemas.microsoft.com/office/drawing/2017/decorative" xmlns="" val="1"/>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9" name="Freeform: Shape 168">
              <a:extLst>
                <a:ext uri="{FF2B5EF4-FFF2-40B4-BE49-F238E27FC236}">
                  <a16:creationId xmlns:a16="http://schemas.microsoft.com/office/drawing/2014/main" xmlns="" id="{D3F198DF-8521-45A1-8BAE-4FC70FC420A8}"/>
                </a:ext>
                <a:ext uri="{C183D7F6-B498-43B3-948B-1728B52AA6E4}">
                  <adec:decorative xmlns:adec="http://schemas.microsoft.com/office/drawing/2017/decorative" xmlns="" val="1"/>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Freeform: Shape 167">
              <a:extLst>
                <a:ext uri="{FF2B5EF4-FFF2-40B4-BE49-F238E27FC236}">
                  <a16:creationId xmlns:a16="http://schemas.microsoft.com/office/drawing/2014/main" xmlns="" id="{AAA80212-BA6E-448F-BA91-287462E1D34C}"/>
                </a:ext>
                <a:ext uri="{C183D7F6-B498-43B3-948B-1728B52AA6E4}">
                  <adec:decorative xmlns:adec="http://schemas.microsoft.com/office/drawing/2017/decorative" xmlns="" val="1"/>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7" name="Freeform: Shape 166">
              <a:extLst>
                <a:ext uri="{FF2B5EF4-FFF2-40B4-BE49-F238E27FC236}">
                  <a16:creationId xmlns:a16="http://schemas.microsoft.com/office/drawing/2014/main" xmlns="" id="{5B8EBCCB-B7E3-4837-AA61-44D0A400EC96}"/>
                </a:ext>
                <a:ext uri="{C183D7F6-B498-43B3-948B-1728B52AA6E4}">
                  <adec:decorative xmlns:adec="http://schemas.microsoft.com/office/drawing/2017/decorative" xmlns="" val="1"/>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 Placeholder 9">
            <a:extLst>
              <a:ext uri="{FF2B5EF4-FFF2-40B4-BE49-F238E27FC236}">
                <a16:creationId xmlns:a16="http://schemas.microsoft.com/office/drawing/2014/main" xmlns="" id="{31DFD331-AE9E-4D35-BC5E-89A51E7CC6CF}"/>
              </a:ext>
            </a:extLst>
          </p:cNvPr>
          <p:cNvSpPr>
            <a:spLocks noGrp="1"/>
          </p:cNvSpPr>
          <p:nvPr>
            <p:ph type="body" sz="quarter" idx="15" hasCustomPrompt="1"/>
          </p:nvPr>
        </p:nvSpPr>
        <p:spPr>
          <a:xfrm>
            <a:off x="4937760" y="2080153"/>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5" name="Text Placeholder 9">
            <a:extLst>
              <a:ext uri="{FF2B5EF4-FFF2-40B4-BE49-F238E27FC236}">
                <a16:creationId xmlns:a16="http://schemas.microsoft.com/office/drawing/2014/main" xmlns="" id="{E4B2F207-6068-4806-A6CC-5A7FCB66A218}"/>
              </a:ext>
            </a:extLst>
          </p:cNvPr>
          <p:cNvSpPr>
            <a:spLocks noGrp="1"/>
          </p:cNvSpPr>
          <p:nvPr>
            <p:ph type="body" sz="quarter" idx="13"/>
          </p:nvPr>
        </p:nvSpPr>
        <p:spPr>
          <a:xfrm>
            <a:off x="4937760" y="2491866"/>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8" name="Text Placeholder 9">
            <a:extLst>
              <a:ext uri="{FF2B5EF4-FFF2-40B4-BE49-F238E27FC236}">
                <a16:creationId xmlns:a16="http://schemas.microsoft.com/office/drawing/2014/main" xmlns="" id="{8F52AD35-565E-4B3E-B63D-69F6C62E56DF}"/>
              </a:ext>
            </a:extLst>
          </p:cNvPr>
          <p:cNvSpPr>
            <a:spLocks noGrp="1"/>
          </p:cNvSpPr>
          <p:nvPr>
            <p:ph type="body" sz="quarter" idx="17" hasCustomPrompt="1"/>
          </p:nvPr>
        </p:nvSpPr>
        <p:spPr>
          <a:xfrm>
            <a:off x="4937760" y="3417082"/>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7" name="Text Placeholder 9">
            <a:extLst>
              <a:ext uri="{FF2B5EF4-FFF2-40B4-BE49-F238E27FC236}">
                <a16:creationId xmlns:a16="http://schemas.microsoft.com/office/drawing/2014/main" xmlns="" id="{62E32947-70DC-4299-A3C0-D8CFA7571844}"/>
              </a:ext>
            </a:extLst>
          </p:cNvPr>
          <p:cNvSpPr>
            <a:spLocks noGrp="1"/>
          </p:cNvSpPr>
          <p:nvPr>
            <p:ph type="body" sz="quarter" idx="16"/>
          </p:nvPr>
        </p:nvSpPr>
        <p:spPr>
          <a:xfrm>
            <a:off x="4937760" y="3837939"/>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00" name="Text Placeholder 9">
            <a:extLst>
              <a:ext uri="{FF2B5EF4-FFF2-40B4-BE49-F238E27FC236}">
                <a16:creationId xmlns:a16="http://schemas.microsoft.com/office/drawing/2014/main" xmlns="" id="{15906F94-3E6E-4731-9975-FE2377DBDC21}"/>
              </a:ext>
            </a:extLst>
          </p:cNvPr>
          <p:cNvSpPr>
            <a:spLocks noGrp="1"/>
          </p:cNvSpPr>
          <p:nvPr>
            <p:ph type="body" sz="quarter" idx="19" hasCustomPrompt="1"/>
          </p:nvPr>
        </p:nvSpPr>
        <p:spPr>
          <a:xfrm>
            <a:off x="4933747" y="4790587"/>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9" name="Text Placeholder 9">
            <a:extLst>
              <a:ext uri="{FF2B5EF4-FFF2-40B4-BE49-F238E27FC236}">
                <a16:creationId xmlns:a16="http://schemas.microsoft.com/office/drawing/2014/main" xmlns="" id="{F592EC28-81D2-494E-AD5C-BC4F4FCD303E}"/>
              </a:ext>
            </a:extLst>
          </p:cNvPr>
          <p:cNvSpPr>
            <a:spLocks noGrp="1"/>
          </p:cNvSpPr>
          <p:nvPr>
            <p:ph type="body" sz="quarter" idx="18"/>
          </p:nvPr>
        </p:nvSpPr>
        <p:spPr>
          <a:xfrm>
            <a:off x="4933747" y="5203301"/>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03" name="Text Placeholder 9">
            <a:extLst>
              <a:ext uri="{FF2B5EF4-FFF2-40B4-BE49-F238E27FC236}">
                <a16:creationId xmlns:a16="http://schemas.microsoft.com/office/drawing/2014/main" xmlns="" id="{6B4E489F-EE15-4460-875A-2FB75B72C5DD}"/>
              </a:ext>
            </a:extLst>
          </p:cNvPr>
          <p:cNvSpPr>
            <a:spLocks noGrp="1"/>
          </p:cNvSpPr>
          <p:nvPr>
            <p:ph type="body" sz="quarter" idx="21" hasCustomPrompt="1"/>
          </p:nvPr>
        </p:nvSpPr>
        <p:spPr>
          <a:xfrm>
            <a:off x="8486217" y="2080153"/>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102" name="Text Placeholder 9">
            <a:extLst>
              <a:ext uri="{FF2B5EF4-FFF2-40B4-BE49-F238E27FC236}">
                <a16:creationId xmlns:a16="http://schemas.microsoft.com/office/drawing/2014/main" xmlns="" id="{41D6DC40-2E7F-4703-B810-A9DF12E8CA4D}"/>
              </a:ext>
            </a:extLst>
          </p:cNvPr>
          <p:cNvSpPr>
            <a:spLocks noGrp="1"/>
          </p:cNvSpPr>
          <p:nvPr>
            <p:ph type="body" sz="quarter" idx="20"/>
          </p:nvPr>
        </p:nvSpPr>
        <p:spPr>
          <a:xfrm>
            <a:off x="8486217" y="2486550"/>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05" name="Text Placeholder 9">
            <a:extLst>
              <a:ext uri="{FF2B5EF4-FFF2-40B4-BE49-F238E27FC236}">
                <a16:creationId xmlns:a16="http://schemas.microsoft.com/office/drawing/2014/main" xmlns="" id="{8D1334C0-9B97-4769-8EC5-505D553AD531}"/>
              </a:ext>
            </a:extLst>
          </p:cNvPr>
          <p:cNvSpPr>
            <a:spLocks noGrp="1"/>
          </p:cNvSpPr>
          <p:nvPr>
            <p:ph type="body" sz="quarter" idx="23" hasCustomPrompt="1"/>
          </p:nvPr>
        </p:nvSpPr>
        <p:spPr>
          <a:xfrm>
            <a:off x="8486217" y="3417082"/>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104" name="Text Placeholder 9">
            <a:extLst>
              <a:ext uri="{FF2B5EF4-FFF2-40B4-BE49-F238E27FC236}">
                <a16:creationId xmlns:a16="http://schemas.microsoft.com/office/drawing/2014/main" xmlns="" id="{77627840-21B3-4981-A379-398FD9F5B7EF}"/>
              </a:ext>
            </a:extLst>
          </p:cNvPr>
          <p:cNvSpPr>
            <a:spLocks noGrp="1"/>
          </p:cNvSpPr>
          <p:nvPr>
            <p:ph type="body" sz="quarter" idx="22"/>
          </p:nvPr>
        </p:nvSpPr>
        <p:spPr>
          <a:xfrm>
            <a:off x="8486217" y="3832623"/>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209" name="Date Placeholder 3">
            <a:extLst>
              <a:ext uri="{FF2B5EF4-FFF2-40B4-BE49-F238E27FC236}">
                <a16:creationId xmlns:a16="http://schemas.microsoft.com/office/drawing/2014/main" xmlns="" id="{5A56B3AA-5CA2-4004-8F95-11FD7B895DAE}"/>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dirty="0"/>
              <a:t>20XX</a:t>
            </a:r>
          </a:p>
        </p:txBody>
      </p:sp>
      <p:sp>
        <p:nvSpPr>
          <p:cNvPr id="210" name="Footer Placeholder 4">
            <a:extLst>
              <a:ext uri="{FF2B5EF4-FFF2-40B4-BE49-F238E27FC236}">
                <a16:creationId xmlns:a16="http://schemas.microsoft.com/office/drawing/2014/main" xmlns="" id="{07D92F37-472D-4CCB-AA97-FA42E56079C7}"/>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211" name="Slide Number Placeholder 5">
            <a:extLst>
              <a:ext uri="{FF2B5EF4-FFF2-40B4-BE49-F238E27FC236}">
                <a16:creationId xmlns:a16="http://schemas.microsoft.com/office/drawing/2014/main" xmlns="" id="{C0E89FFF-230F-4CBA-A6BC-D887B3FFA51F}"/>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921514593"/>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AE12D1-08AF-45E9-A34A-BDE9E860BAA2}"/>
              </a:ext>
            </a:extLst>
          </p:cNvPr>
          <p:cNvSpPr>
            <a:spLocks noGrp="1"/>
          </p:cNvSpPr>
          <p:nvPr>
            <p:ph type="title" hasCustomPrompt="1"/>
          </p:nvPr>
        </p:nvSpPr>
        <p:spPr>
          <a:xfrm>
            <a:off x="4937760" y="898525"/>
            <a:ext cx="6800850" cy="1325880"/>
          </a:xfrm>
        </p:spPr>
        <p:txBody>
          <a:bodyPr anchor="t" anchorCtr="0"/>
          <a:lstStyle>
            <a:lvl1pPr>
              <a:defRPr cap="all" baseline="0">
                <a:solidFill>
                  <a:schemeClr val="tx2"/>
                </a:solidFill>
              </a:defRPr>
            </a:lvl1pPr>
          </a:lstStyle>
          <a:p>
            <a:r>
              <a:rPr lang="en-US" dirty="0"/>
              <a:t>CLICK TO ADD TITLE</a:t>
            </a:r>
          </a:p>
        </p:txBody>
      </p:sp>
      <p:grpSp>
        <p:nvGrpSpPr>
          <p:cNvPr id="3" name="Group 2">
            <a:extLst>
              <a:ext uri="{FF2B5EF4-FFF2-40B4-BE49-F238E27FC236}">
                <a16:creationId xmlns:a16="http://schemas.microsoft.com/office/drawing/2014/main" xmlns="" id="{0C962441-913E-484B-806B-8AD5CE673426}"/>
              </a:ext>
              <a:ext uri="{C183D7F6-B498-43B3-948B-1728B52AA6E4}">
                <adec:decorative xmlns:adec="http://schemas.microsoft.com/office/drawing/2017/decorative" xmlns="" val="1"/>
              </a:ext>
            </a:extLst>
          </p:cNvPr>
          <p:cNvGrpSpPr/>
          <p:nvPr userDrawn="1"/>
        </p:nvGrpSpPr>
        <p:grpSpPr>
          <a:xfrm>
            <a:off x="-33209" y="-16980"/>
            <a:ext cx="4096193" cy="6874980"/>
            <a:chOff x="-33209" y="-16980"/>
            <a:chExt cx="4096193" cy="6874980"/>
          </a:xfrm>
        </p:grpSpPr>
        <p:sp>
          <p:nvSpPr>
            <p:cNvPr id="7" name="Rectangle 6">
              <a:extLst>
                <a:ext uri="{FF2B5EF4-FFF2-40B4-BE49-F238E27FC236}">
                  <a16:creationId xmlns:a16="http://schemas.microsoft.com/office/drawing/2014/main" xmlns="" id="{E557D1F3-8C55-47FE-B39A-86D30F8FFEA1}"/>
                </a:ext>
              </a:extLst>
            </p:cNvPr>
            <p:cNvSpPr/>
            <p:nvPr userDrawn="1"/>
          </p:nvSpPr>
          <p:spPr>
            <a:xfrm>
              <a:off x="11888" y="0"/>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xmlns="" id="{F4EB6F2E-2621-4EB5-A04D-906FD08CED87}"/>
                </a:ext>
              </a:extLst>
            </p:cNvPr>
            <p:cNvSpPr/>
            <p:nvPr userDrawn="1"/>
          </p:nvSpPr>
          <p:spPr>
            <a:xfrm flipH="1">
              <a:off x="0" y="4814860"/>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xmlns="" id="{D2F68DA8-1D58-42B0-A2C9-046E92884BC1}"/>
                </a:ext>
              </a:extLst>
            </p:cNvPr>
            <p:cNvSpPr/>
            <p:nvPr userDrawn="1"/>
          </p:nvSpPr>
          <p:spPr>
            <a:xfrm>
              <a:off x="2033016"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xmlns="" id="{9CC28908-2548-441C-BE9D-8728E1FC84C0}"/>
                </a:ext>
              </a:extLst>
            </p:cNvPr>
            <p:cNvSpPr/>
            <p:nvPr userDrawn="1"/>
          </p:nvSpPr>
          <p:spPr>
            <a:xfrm>
              <a:off x="2033016" y="40596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xmlns="" id="{731DC170-FB16-45F8-B62C-DCAB2B9AC31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36" name="Graphic 35">
              <a:extLst>
                <a:ext uri="{FF2B5EF4-FFF2-40B4-BE49-F238E27FC236}">
                  <a16:creationId xmlns:a16="http://schemas.microsoft.com/office/drawing/2014/main" xmlns="" id="{6529D2A7-ABB3-4E2D-88CA-F813997011F5}"/>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rot="10800000">
              <a:off x="-9867" y="-16980"/>
              <a:ext cx="2029968" cy="2029968"/>
            </a:xfrm>
            <a:prstGeom prst="rect">
              <a:avLst/>
            </a:prstGeom>
          </p:spPr>
        </p:pic>
        <p:sp>
          <p:nvSpPr>
            <p:cNvPr id="37" name="Rectangle 36">
              <a:extLst>
                <a:ext uri="{FF2B5EF4-FFF2-40B4-BE49-F238E27FC236}">
                  <a16:creationId xmlns:a16="http://schemas.microsoft.com/office/drawing/2014/main" xmlns="" id="{CDB6750E-735F-4906-8BCA-E0BD4F029617}"/>
                </a:ext>
              </a:extLst>
            </p:cNvPr>
            <p:cNvSpPr/>
            <p:nvPr userDrawn="1"/>
          </p:nvSpPr>
          <p:spPr>
            <a:xfrm>
              <a:off x="2029968" y="6045049"/>
              <a:ext cx="2029968"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xmlns="" id="{051ECE99-ACA6-46AF-98D5-81FBD3F834AC}"/>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29384" y="4828032"/>
              <a:ext cx="2029968" cy="2029968"/>
            </a:xfrm>
            <a:prstGeom prst="rect">
              <a:avLst/>
            </a:prstGeom>
          </p:spPr>
        </p:pic>
        <p:sp>
          <p:nvSpPr>
            <p:cNvPr id="39" name="Rectangle 38">
              <a:extLst>
                <a:ext uri="{FF2B5EF4-FFF2-40B4-BE49-F238E27FC236}">
                  <a16:creationId xmlns:a16="http://schemas.microsoft.com/office/drawing/2014/main" xmlns="" id="{9837D25D-BADF-40E0-B7F9-1288B53AA656}"/>
                </a:ext>
              </a:extLst>
            </p:cNvPr>
            <p:cNvSpPr/>
            <p:nvPr userDrawn="1"/>
          </p:nvSpPr>
          <p:spPr>
            <a:xfrm flipH="1">
              <a:off x="-9868" y="2000264"/>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xmlns="" id="{3A847BA4-24DF-47BE-BE28-02415C2A2D3C}"/>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xmlns=""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xmlns=""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xmlns=""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xmlns=""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xmlns=""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xmlns=""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xmlns=""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xmlns=""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xmlns=""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xmlns=""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xmlns=""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xmlns=""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xmlns=""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xmlns=""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xmlns=""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xmlns=""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xmlns=""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xmlns=""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xmlns=""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xmlns=""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xmlns="" id="{D1189D1C-85ED-4EF1-A384-7C4590ED50FD}"/>
                </a:ext>
              </a:extLst>
            </p:cNvPr>
            <p:cNvSpPr/>
            <p:nvPr userDrawn="1"/>
          </p:nvSpPr>
          <p:spPr>
            <a:xfrm>
              <a:off x="0" y="4052952"/>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xmlns="" id="{445306C5-E470-4A93-9C9F-5D066F760D16}"/>
                </a:ext>
              </a:extLst>
            </p:cNvPr>
            <p:cNvSpPr/>
            <p:nvPr userDrawn="1"/>
          </p:nvSpPr>
          <p:spPr>
            <a:xfrm>
              <a:off x="-33209" y="199954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xmlns="" id="{B31C374B-40F2-4B1E-A9D8-6E5C932FF170}"/>
                </a:ext>
              </a:extLst>
            </p:cNvPr>
            <p:cNvCxnSpPr>
              <a:cxnSpLocks/>
            </p:cNvCxnSpPr>
            <p:nvPr userDrawn="1"/>
          </p:nvCxnSpPr>
          <p:spPr>
            <a:xfrm flipV="1">
              <a:off x="-33209" y="2009066"/>
              <a:ext cx="301752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xmlns="" id="{1C668341-39BE-4448-B29D-2594AE6D75C2}"/>
                </a:ext>
              </a:extLst>
            </p:cNvPr>
            <p:cNvSpPr/>
            <p:nvPr userDrawn="1"/>
          </p:nvSpPr>
          <p:spPr>
            <a:xfrm>
              <a:off x="2923530" y="1871237"/>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Text Placeholder 9">
            <a:extLst>
              <a:ext uri="{FF2B5EF4-FFF2-40B4-BE49-F238E27FC236}">
                <a16:creationId xmlns:a16="http://schemas.microsoft.com/office/drawing/2014/main" xmlns="" id="{4416EFAA-C2FD-4F04-91E3-9F1FA3533A94}"/>
              </a:ext>
            </a:extLst>
          </p:cNvPr>
          <p:cNvSpPr>
            <a:spLocks noGrp="1"/>
          </p:cNvSpPr>
          <p:nvPr>
            <p:ph type="body" sz="quarter" idx="15" hasCustomPrompt="1"/>
          </p:nvPr>
        </p:nvSpPr>
        <p:spPr>
          <a:xfrm>
            <a:off x="4937760" y="2084832"/>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2" name="Text Placeholder 9">
            <a:extLst>
              <a:ext uri="{FF2B5EF4-FFF2-40B4-BE49-F238E27FC236}">
                <a16:creationId xmlns:a16="http://schemas.microsoft.com/office/drawing/2014/main" xmlns="" id="{0BAC0AED-8273-498E-ABB8-65CD10B00735}"/>
              </a:ext>
            </a:extLst>
          </p:cNvPr>
          <p:cNvSpPr>
            <a:spLocks noGrp="1"/>
          </p:cNvSpPr>
          <p:nvPr>
            <p:ph type="body" sz="quarter" idx="13"/>
          </p:nvPr>
        </p:nvSpPr>
        <p:spPr>
          <a:xfrm>
            <a:off x="4914900" y="2496312"/>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2" name="Text Placeholder 9">
            <a:extLst>
              <a:ext uri="{FF2B5EF4-FFF2-40B4-BE49-F238E27FC236}">
                <a16:creationId xmlns:a16="http://schemas.microsoft.com/office/drawing/2014/main" xmlns="" id="{0FACFED0-6B1D-4868-929E-C9101D8B7DE1}"/>
              </a:ext>
            </a:extLst>
          </p:cNvPr>
          <p:cNvSpPr>
            <a:spLocks noGrp="1"/>
          </p:cNvSpPr>
          <p:nvPr>
            <p:ph type="body" sz="quarter" idx="16" hasCustomPrompt="1"/>
          </p:nvPr>
        </p:nvSpPr>
        <p:spPr>
          <a:xfrm>
            <a:off x="8538777" y="2084832"/>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4" name="Text Placeholder 9">
            <a:extLst>
              <a:ext uri="{FF2B5EF4-FFF2-40B4-BE49-F238E27FC236}">
                <a16:creationId xmlns:a16="http://schemas.microsoft.com/office/drawing/2014/main" xmlns="" id="{A3276736-0B83-4D4F-B7D9-AAEF95E38AE5}"/>
              </a:ext>
            </a:extLst>
          </p:cNvPr>
          <p:cNvSpPr>
            <a:spLocks noGrp="1"/>
          </p:cNvSpPr>
          <p:nvPr>
            <p:ph type="body" sz="quarter" idx="14"/>
          </p:nvPr>
        </p:nvSpPr>
        <p:spPr>
          <a:xfrm>
            <a:off x="8535924" y="2496312"/>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5" name="Text Placeholder 9">
            <a:extLst>
              <a:ext uri="{FF2B5EF4-FFF2-40B4-BE49-F238E27FC236}">
                <a16:creationId xmlns:a16="http://schemas.microsoft.com/office/drawing/2014/main" xmlns="" id="{B57AD20F-1E1B-4FD3-8A76-E07A91002B85}"/>
              </a:ext>
            </a:extLst>
          </p:cNvPr>
          <p:cNvSpPr>
            <a:spLocks noGrp="1"/>
          </p:cNvSpPr>
          <p:nvPr>
            <p:ph type="body" sz="quarter" idx="19" hasCustomPrompt="1"/>
          </p:nvPr>
        </p:nvSpPr>
        <p:spPr>
          <a:xfrm>
            <a:off x="4937760" y="3838956"/>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3" name="Text Placeholder 9">
            <a:extLst>
              <a:ext uri="{FF2B5EF4-FFF2-40B4-BE49-F238E27FC236}">
                <a16:creationId xmlns:a16="http://schemas.microsoft.com/office/drawing/2014/main" xmlns="" id="{6688431F-3AD3-44AD-A5DF-E032B167CC02}"/>
              </a:ext>
            </a:extLst>
          </p:cNvPr>
          <p:cNvSpPr>
            <a:spLocks noGrp="1"/>
          </p:cNvSpPr>
          <p:nvPr>
            <p:ph type="body" sz="quarter" idx="17"/>
          </p:nvPr>
        </p:nvSpPr>
        <p:spPr>
          <a:xfrm>
            <a:off x="4937760" y="4255479"/>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6" name="Text Placeholder 9">
            <a:extLst>
              <a:ext uri="{FF2B5EF4-FFF2-40B4-BE49-F238E27FC236}">
                <a16:creationId xmlns:a16="http://schemas.microsoft.com/office/drawing/2014/main" xmlns="" id="{F1B1DAAB-37E2-4803-8DF8-A56E6FFF054E}"/>
              </a:ext>
            </a:extLst>
          </p:cNvPr>
          <p:cNvSpPr>
            <a:spLocks noGrp="1"/>
          </p:cNvSpPr>
          <p:nvPr>
            <p:ph type="body" sz="quarter" idx="20" hasCustomPrompt="1"/>
          </p:nvPr>
        </p:nvSpPr>
        <p:spPr>
          <a:xfrm>
            <a:off x="8535924" y="3838956"/>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4" name="Text Placeholder 9">
            <a:extLst>
              <a:ext uri="{FF2B5EF4-FFF2-40B4-BE49-F238E27FC236}">
                <a16:creationId xmlns:a16="http://schemas.microsoft.com/office/drawing/2014/main" xmlns="" id="{E9E9B407-35B1-4B56-BB6A-4895E5AC4CC3}"/>
              </a:ext>
            </a:extLst>
          </p:cNvPr>
          <p:cNvSpPr>
            <a:spLocks noGrp="1"/>
          </p:cNvSpPr>
          <p:nvPr>
            <p:ph type="body" sz="quarter" idx="18"/>
          </p:nvPr>
        </p:nvSpPr>
        <p:spPr>
          <a:xfrm>
            <a:off x="8535924" y="4252806"/>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69" name="Date Placeholder 3">
            <a:extLst>
              <a:ext uri="{FF2B5EF4-FFF2-40B4-BE49-F238E27FC236}">
                <a16:creationId xmlns:a16="http://schemas.microsoft.com/office/drawing/2014/main" xmlns="" id="{E2B0C6B8-E2CB-460E-BBC8-AC4339C89DB2}"/>
              </a:ext>
            </a:extLst>
          </p:cNvPr>
          <p:cNvSpPr>
            <a:spLocks noGrp="1"/>
          </p:cNvSpPr>
          <p:nvPr>
            <p:ph type="dt" sz="half" idx="10"/>
          </p:nvPr>
        </p:nvSpPr>
        <p:spPr>
          <a:xfrm>
            <a:off x="4937760" y="6353175"/>
            <a:ext cx="1097280" cy="365125"/>
          </a:xfrm>
        </p:spPr>
        <p:txBody>
          <a:bodyPr/>
          <a:lstStyle>
            <a:lvl1pPr>
              <a:defRPr>
                <a:solidFill>
                  <a:schemeClr val="bg1"/>
                </a:solidFill>
              </a:defRPr>
            </a:lvl1pPr>
          </a:lstStyle>
          <a:p>
            <a:r>
              <a:rPr lang="en-US" dirty="0"/>
              <a:t>20XX</a:t>
            </a:r>
          </a:p>
        </p:txBody>
      </p:sp>
      <p:sp>
        <p:nvSpPr>
          <p:cNvPr id="70" name="Footer Placeholder 4">
            <a:extLst>
              <a:ext uri="{FF2B5EF4-FFF2-40B4-BE49-F238E27FC236}">
                <a16:creationId xmlns:a16="http://schemas.microsoft.com/office/drawing/2014/main" xmlns="" id="{433844D3-0FDA-4C97-9B21-5021A38E4FC2}"/>
              </a:ext>
            </a:extLst>
          </p:cNvPr>
          <p:cNvSpPr>
            <a:spLocks noGrp="1"/>
          </p:cNvSpPr>
          <p:nvPr>
            <p:ph type="ftr" sz="quarter" idx="11"/>
          </p:nvPr>
        </p:nvSpPr>
        <p:spPr>
          <a:xfrm>
            <a:off x="7436167" y="6350000"/>
            <a:ext cx="2286000" cy="365125"/>
          </a:xfrm>
        </p:spPr>
        <p:txBody>
          <a:bodyPr/>
          <a:lstStyle>
            <a:lvl1pPr>
              <a:defRPr>
                <a:solidFill>
                  <a:schemeClr val="bg1"/>
                </a:solidFill>
              </a:defRPr>
            </a:lvl1pPr>
          </a:lstStyle>
          <a:p>
            <a:r>
              <a:rPr lang="en-US" dirty="0"/>
              <a:t>Pitch deck title</a:t>
            </a:r>
          </a:p>
        </p:txBody>
      </p:sp>
      <p:sp>
        <p:nvSpPr>
          <p:cNvPr id="71" name="Slide Number Placeholder 5">
            <a:extLst>
              <a:ext uri="{FF2B5EF4-FFF2-40B4-BE49-F238E27FC236}">
                <a16:creationId xmlns:a16="http://schemas.microsoft.com/office/drawing/2014/main" xmlns="" id="{EC059538-F80F-46C9-80EB-AC9B56DD05C3}"/>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02555004"/>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AE12D1-08AF-45E9-A34A-BDE9E860BAA2}"/>
              </a:ext>
            </a:extLst>
          </p:cNvPr>
          <p:cNvSpPr>
            <a:spLocks noGrp="1"/>
          </p:cNvSpPr>
          <p:nvPr>
            <p:ph type="title" hasCustomPrompt="1"/>
          </p:nvPr>
        </p:nvSpPr>
        <p:spPr>
          <a:xfrm>
            <a:off x="914400" y="896112"/>
            <a:ext cx="6800850" cy="1325880"/>
          </a:xfrm>
        </p:spPr>
        <p:txBody>
          <a:bodyPr anchor="t" anchorCtr="0"/>
          <a:lstStyle>
            <a:lvl1pPr>
              <a:defRPr cap="all" baseline="0">
                <a:solidFill>
                  <a:schemeClr val="accent1"/>
                </a:solidFill>
              </a:defRPr>
            </a:lvl1pPr>
          </a:lstStyle>
          <a:p>
            <a:r>
              <a:rPr lang="en-US" dirty="0"/>
              <a:t>CLICK TO ADD TITLE</a:t>
            </a:r>
          </a:p>
        </p:txBody>
      </p:sp>
      <p:grpSp>
        <p:nvGrpSpPr>
          <p:cNvPr id="5" name="Group 4">
            <a:extLst>
              <a:ext uri="{FF2B5EF4-FFF2-40B4-BE49-F238E27FC236}">
                <a16:creationId xmlns:a16="http://schemas.microsoft.com/office/drawing/2014/main" xmlns="" id="{76A6A8D4-352A-4CDF-8E34-3A3E06402913}"/>
              </a:ext>
              <a:ext uri="{C183D7F6-B498-43B3-948B-1728B52AA6E4}">
                <adec:decorative xmlns:adec="http://schemas.microsoft.com/office/drawing/2017/decorative" xmlns="" val="1"/>
              </a:ext>
            </a:extLst>
          </p:cNvPr>
          <p:cNvGrpSpPr/>
          <p:nvPr userDrawn="1"/>
        </p:nvGrpSpPr>
        <p:grpSpPr>
          <a:xfrm>
            <a:off x="8094267" y="-12136"/>
            <a:ext cx="4100169" cy="6878956"/>
            <a:chOff x="8094267" y="-12136"/>
            <a:chExt cx="4100169" cy="6878956"/>
          </a:xfrm>
        </p:grpSpPr>
        <p:grpSp>
          <p:nvGrpSpPr>
            <p:cNvPr id="3" name="Group 2">
              <a:extLst>
                <a:ext uri="{FF2B5EF4-FFF2-40B4-BE49-F238E27FC236}">
                  <a16:creationId xmlns:a16="http://schemas.microsoft.com/office/drawing/2014/main" xmlns="" id="{4CDCB077-A12F-4FE0-AD96-924BF98DBB84}"/>
                </a:ext>
                <a:ext uri="{C183D7F6-B498-43B3-948B-1728B52AA6E4}">
                  <adec:decorative xmlns:adec="http://schemas.microsoft.com/office/drawing/2017/decorative" xmlns="" val="1"/>
                </a:ext>
              </a:extLst>
            </p:cNvPr>
            <p:cNvGrpSpPr/>
            <p:nvPr userDrawn="1"/>
          </p:nvGrpSpPr>
          <p:grpSpPr>
            <a:xfrm>
              <a:off x="8138160" y="-7084"/>
              <a:ext cx="4053840" cy="4061621"/>
              <a:chOff x="8138160" y="-7084"/>
              <a:chExt cx="4053840" cy="4061621"/>
            </a:xfrm>
          </p:grpSpPr>
          <p:sp>
            <p:nvSpPr>
              <p:cNvPr id="39" name="Rectangle 38">
                <a:extLst>
                  <a:ext uri="{FF2B5EF4-FFF2-40B4-BE49-F238E27FC236}">
                    <a16:creationId xmlns:a16="http://schemas.microsoft.com/office/drawing/2014/main" xmlns="" id="{9837D25D-BADF-40E0-B7F9-1288B53AA656}"/>
                  </a:ext>
                </a:extLst>
              </p:cNvPr>
              <p:cNvSpPr/>
              <p:nvPr userDrawn="1"/>
            </p:nvSpPr>
            <p:spPr>
              <a:xfrm flipH="1">
                <a:off x="8138160" y="2017039"/>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xmlns=""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xmlns=""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xmlns="" id="{4CB66576-218C-4236-B125-DD7B03A7848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xmlns=""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xmlns="" id="{17B41BF2-DA71-4B06-A2F0-757A5EF7047C}"/>
                </a:ext>
                <a:ext uri="{C183D7F6-B498-43B3-948B-1728B52AA6E4}">
                  <adec:decorative xmlns:adec="http://schemas.microsoft.com/office/drawing/2017/decorative" xmlns="" val="1"/>
                </a:ext>
              </a:extLst>
            </p:cNvPr>
            <p:cNvGrpSpPr/>
            <p:nvPr userDrawn="1"/>
          </p:nvGrpSpPr>
          <p:grpSpPr>
            <a:xfrm>
              <a:off x="8094267" y="-12136"/>
              <a:ext cx="4100169" cy="6878956"/>
              <a:chOff x="8094267" y="-12136"/>
              <a:chExt cx="4100169" cy="6878956"/>
            </a:xfrm>
          </p:grpSpPr>
          <p:sp>
            <p:nvSpPr>
              <p:cNvPr id="32" name="Rectangle 31">
                <a:extLst>
                  <a:ext uri="{FF2B5EF4-FFF2-40B4-BE49-F238E27FC236}">
                    <a16:creationId xmlns:a16="http://schemas.microsoft.com/office/drawing/2014/main" xmlns="" id="{F4EB6F2E-2621-4EB5-A04D-906FD08CED87}"/>
                  </a:ext>
                </a:extLst>
              </p:cNvPr>
              <p:cNvSpPr/>
              <p:nvPr userDrawn="1"/>
            </p:nvSpPr>
            <p:spPr>
              <a:xfrm flipH="1">
                <a:off x="8138160" y="4868828"/>
                <a:ext cx="2032942" cy="19979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xmlns="" id="{9CC28908-2548-441C-BE9D-8728E1FC84C0}"/>
                  </a:ext>
                </a:extLst>
              </p:cNvPr>
              <p:cNvSpPr/>
              <p:nvPr userDrawn="1"/>
            </p:nvSpPr>
            <p:spPr>
              <a:xfrm>
                <a:off x="10164468" y="4044603"/>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xmlns=""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2419" y="5079562"/>
                <a:ext cx="2019299" cy="999451"/>
              </a:xfrm>
              <a:prstGeom prst="rect">
                <a:avLst/>
              </a:prstGeom>
            </p:spPr>
          </p:pic>
          <p:pic>
            <p:nvPicPr>
              <p:cNvPr id="36" name="Graphic 35">
                <a:extLst>
                  <a:ext uri="{FF2B5EF4-FFF2-40B4-BE49-F238E27FC236}">
                    <a16:creationId xmlns:a16="http://schemas.microsoft.com/office/drawing/2014/main" xmlns="" id="{6529D2A7-ABB3-4E2D-88CA-F813997011F5}"/>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rot="10800000">
                <a:off x="8137489" y="-12136"/>
                <a:ext cx="2029968" cy="2029968"/>
              </a:xfrm>
              <a:prstGeom prst="rect">
                <a:avLst/>
              </a:prstGeom>
            </p:spPr>
          </p:pic>
          <p:sp>
            <p:nvSpPr>
              <p:cNvPr id="37" name="Rectangle 36">
                <a:extLst>
                  <a:ext uri="{FF2B5EF4-FFF2-40B4-BE49-F238E27FC236}">
                    <a16:creationId xmlns:a16="http://schemas.microsoft.com/office/drawing/2014/main" xmlns="" id="{CDB6750E-735F-4906-8BCA-E0BD4F029617}"/>
                  </a:ext>
                </a:extLst>
              </p:cNvPr>
              <p:cNvSpPr/>
              <p:nvPr userDrawn="1"/>
            </p:nvSpPr>
            <p:spPr>
              <a:xfrm>
                <a:off x="10162032" y="6020759"/>
                <a:ext cx="2029968" cy="8372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xmlns="" id="{051ECE99-ACA6-46AF-98D5-81FBD3F834A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138160" y="4863676"/>
                <a:ext cx="2029968" cy="1997992"/>
              </a:xfrm>
              <a:prstGeom prst="rect">
                <a:avLst/>
              </a:prstGeom>
            </p:spPr>
          </p:pic>
          <p:grpSp>
            <p:nvGrpSpPr>
              <p:cNvPr id="40" name="Group 39">
                <a:extLst>
                  <a:ext uri="{FF2B5EF4-FFF2-40B4-BE49-F238E27FC236}">
                    <a16:creationId xmlns:a16="http://schemas.microsoft.com/office/drawing/2014/main" xmlns=""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xmlns=""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xmlns=""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xmlns=""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xmlns=""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xmlns=""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xmlns=""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xmlns=""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xmlns=""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xmlns=""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xmlns=""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xmlns=""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xmlns=""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xmlns=""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xmlns=""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xmlns=""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xmlns=""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xmlns=""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xmlns=""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xmlns=""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xmlns=""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xmlns=""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xmlns="" id="{445306C5-E470-4A93-9C9F-5D066F760D16}"/>
                  </a:ext>
                </a:extLst>
              </p:cNvPr>
              <p:cNvSpPr/>
              <p:nvPr userDrawn="1"/>
            </p:nvSpPr>
            <p:spPr>
              <a:xfrm>
                <a:off x="8138160" y="2028241"/>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xmlns="" id="{B31C374B-40F2-4B1E-A9D8-6E5C932FF170}"/>
                  </a:ext>
                </a:extLst>
              </p:cNvPr>
              <p:cNvCxnSpPr>
                <a:cxnSpLocks/>
              </p:cNvCxnSpPr>
              <p:nvPr userDrawn="1"/>
            </p:nvCxnSpPr>
            <p:spPr>
              <a:xfrm flipV="1">
                <a:off x="8094267" y="2005958"/>
                <a:ext cx="301752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xmlns="" id="{1C668341-39BE-4448-B29D-2594AE6D75C2}"/>
                  </a:ext>
                </a:extLst>
              </p:cNvPr>
              <p:cNvSpPr/>
              <p:nvPr userDrawn="1"/>
            </p:nvSpPr>
            <p:spPr>
              <a:xfrm>
                <a:off x="11051006" y="186812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9" name="Text Placeholder 9">
            <a:extLst>
              <a:ext uri="{FF2B5EF4-FFF2-40B4-BE49-F238E27FC236}">
                <a16:creationId xmlns:a16="http://schemas.microsoft.com/office/drawing/2014/main" xmlns="" id="{DEE368EA-C32D-4066-8292-11EB5B67AB3C}"/>
              </a:ext>
            </a:extLst>
          </p:cNvPr>
          <p:cNvSpPr>
            <a:spLocks noGrp="1"/>
          </p:cNvSpPr>
          <p:nvPr>
            <p:ph type="body" sz="quarter" idx="15" hasCustomPrompt="1"/>
          </p:nvPr>
        </p:nvSpPr>
        <p:spPr>
          <a:xfrm>
            <a:off x="914400" y="2084832"/>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10" name="Text Placeholder 9">
            <a:extLst>
              <a:ext uri="{FF2B5EF4-FFF2-40B4-BE49-F238E27FC236}">
                <a16:creationId xmlns:a16="http://schemas.microsoft.com/office/drawing/2014/main" xmlns="" id="{58CA33B9-D0BA-4ED1-B10C-9961E1B54FF5}"/>
              </a:ext>
            </a:extLst>
          </p:cNvPr>
          <p:cNvSpPr>
            <a:spLocks noGrp="1"/>
          </p:cNvSpPr>
          <p:nvPr>
            <p:ph type="body" sz="quarter" idx="13"/>
          </p:nvPr>
        </p:nvSpPr>
        <p:spPr>
          <a:xfrm>
            <a:off x="914400" y="2496312"/>
            <a:ext cx="3200400" cy="11887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0" name="Text Placeholder 9">
            <a:extLst>
              <a:ext uri="{FF2B5EF4-FFF2-40B4-BE49-F238E27FC236}">
                <a16:creationId xmlns:a16="http://schemas.microsoft.com/office/drawing/2014/main" xmlns="" id="{C3E5ADF3-741C-452B-9B49-005E753E6E0B}"/>
              </a:ext>
            </a:extLst>
          </p:cNvPr>
          <p:cNvSpPr>
            <a:spLocks noGrp="1"/>
          </p:cNvSpPr>
          <p:nvPr>
            <p:ph type="body" sz="quarter" idx="16" hasCustomPrompt="1"/>
          </p:nvPr>
        </p:nvSpPr>
        <p:spPr>
          <a:xfrm>
            <a:off x="4538277" y="2084832"/>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68" name="Text Placeholder 9">
            <a:extLst>
              <a:ext uri="{FF2B5EF4-FFF2-40B4-BE49-F238E27FC236}">
                <a16:creationId xmlns:a16="http://schemas.microsoft.com/office/drawing/2014/main" xmlns="" id="{2C541281-49BC-4F14-B167-DE14FE3A622C}"/>
              </a:ext>
            </a:extLst>
          </p:cNvPr>
          <p:cNvSpPr>
            <a:spLocks noGrp="1"/>
          </p:cNvSpPr>
          <p:nvPr>
            <p:ph type="body" sz="quarter" idx="14"/>
          </p:nvPr>
        </p:nvSpPr>
        <p:spPr>
          <a:xfrm>
            <a:off x="4535424" y="2496312"/>
            <a:ext cx="3200400" cy="11887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3" name="Text Placeholder 9">
            <a:extLst>
              <a:ext uri="{FF2B5EF4-FFF2-40B4-BE49-F238E27FC236}">
                <a16:creationId xmlns:a16="http://schemas.microsoft.com/office/drawing/2014/main" xmlns="" id="{3B7B080D-47B1-4B65-8638-AD5E3240EDA7}"/>
              </a:ext>
            </a:extLst>
          </p:cNvPr>
          <p:cNvSpPr>
            <a:spLocks noGrp="1"/>
          </p:cNvSpPr>
          <p:nvPr>
            <p:ph type="body" sz="quarter" idx="19" hasCustomPrompt="1"/>
          </p:nvPr>
        </p:nvSpPr>
        <p:spPr>
          <a:xfrm>
            <a:off x="914400" y="3840480"/>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1" name="Text Placeholder 9">
            <a:extLst>
              <a:ext uri="{FF2B5EF4-FFF2-40B4-BE49-F238E27FC236}">
                <a16:creationId xmlns:a16="http://schemas.microsoft.com/office/drawing/2014/main" xmlns="" id="{AA51BCEC-2845-4DF6-8F9A-2B163EC16DD5}"/>
              </a:ext>
            </a:extLst>
          </p:cNvPr>
          <p:cNvSpPr>
            <a:spLocks noGrp="1"/>
          </p:cNvSpPr>
          <p:nvPr>
            <p:ph type="body" sz="quarter" idx="17"/>
          </p:nvPr>
        </p:nvSpPr>
        <p:spPr>
          <a:xfrm>
            <a:off x="914400" y="4251960"/>
            <a:ext cx="3200400" cy="114300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4" name="Text Placeholder 9">
            <a:extLst>
              <a:ext uri="{FF2B5EF4-FFF2-40B4-BE49-F238E27FC236}">
                <a16:creationId xmlns:a16="http://schemas.microsoft.com/office/drawing/2014/main" xmlns="" id="{5B98F8C8-0931-4E43-ABDE-8A700DD269D7}"/>
              </a:ext>
            </a:extLst>
          </p:cNvPr>
          <p:cNvSpPr>
            <a:spLocks noGrp="1"/>
          </p:cNvSpPr>
          <p:nvPr>
            <p:ph type="body" sz="quarter" idx="20" hasCustomPrompt="1"/>
          </p:nvPr>
        </p:nvSpPr>
        <p:spPr>
          <a:xfrm>
            <a:off x="4535424" y="3840480"/>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2" name="Text Placeholder 9">
            <a:extLst>
              <a:ext uri="{FF2B5EF4-FFF2-40B4-BE49-F238E27FC236}">
                <a16:creationId xmlns:a16="http://schemas.microsoft.com/office/drawing/2014/main" xmlns="" id="{126E196B-9448-4FBE-A134-65735F8ED97F}"/>
              </a:ext>
            </a:extLst>
          </p:cNvPr>
          <p:cNvSpPr>
            <a:spLocks noGrp="1"/>
          </p:cNvSpPr>
          <p:nvPr>
            <p:ph type="body" sz="quarter" idx="18"/>
          </p:nvPr>
        </p:nvSpPr>
        <p:spPr>
          <a:xfrm>
            <a:off x="4535424" y="4251960"/>
            <a:ext cx="3200400" cy="114300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65" name="Date Placeholder 3">
            <a:extLst>
              <a:ext uri="{FF2B5EF4-FFF2-40B4-BE49-F238E27FC236}">
                <a16:creationId xmlns:a16="http://schemas.microsoft.com/office/drawing/2014/main" xmlns="" id="{405B8744-A7AF-461F-9103-708D9BFE8947}"/>
              </a:ext>
            </a:extLst>
          </p:cNvPr>
          <p:cNvSpPr>
            <a:spLocks noGrp="1"/>
          </p:cNvSpPr>
          <p:nvPr>
            <p:ph type="dt" sz="half" idx="10"/>
          </p:nvPr>
        </p:nvSpPr>
        <p:spPr>
          <a:xfrm>
            <a:off x="914400" y="6355080"/>
            <a:ext cx="1097280" cy="365125"/>
          </a:xfrm>
        </p:spPr>
        <p:txBody>
          <a:bodyPr/>
          <a:lstStyle>
            <a:lvl1pPr>
              <a:defRPr>
                <a:solidFill>
                  <a:schemeClr val="tx1">
                    <a:lumMod val="75000"/>
                    <a:lumOff val="25000"/>
                  </a:schemeClr>
                </a:solidFill>
              </a:defRPr>
            </a:lvl1pPr>
          </a:lstStyle>
          <a:p>
            <a:r>
              <a:rPr lang="en-US" dirty="0"/>
              <a:t>20XX</a:t>
            </a:r>
          </a:p>
        </p:txBody>
      </p:sp>
      <p:sp>
        <p:nvSpPr>
          <p:cNvPr id="66" name="Footer Placeholder 4">
            <a:extLst>
              <a:ext uri="{FF2B5EF4-FFF2-40B4-BE49-F238E27FC236}">
                <a16:creationId xmlns:a16="http://schemas.microsoft.com/office/drawing/2014/main" xmlns="" id="{C902A11D-5CD4-4561-882F-26EA89ADC0F9}"/>
              </a:ext>
            </a:extLst>
          </p:cNvPr>
          <p:cNvSpPr>
            <a:spLocks noGrp="1"/>
          </p:cNvSpPr>
          <p:nvPr>
            <p:ph type="ftr" sz="quarter" idx="11"/>
          </p:nvPr>
        </p:nvSpPr>
        <p:spPr>
          <a:xfrm>
            <a:off x="5499886" y="635508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67" name="Slide Number Placeholder 5">
            <a:extLst>
              <a:ext uri="{FF2B5EF4-FFF2-40B4-BE49-F238E27FC236}">
                <a16:creationId xmlns:a16="http://schemas.microsoft.com/office/drawing/2014/main" xmlns="" id="{F0739A04-E734-4FCE-954E-0C4FB1A4CA7A}"/>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25940455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guide id="4" pos="57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left">
    <p:bg>
      <p:bgPr>
        <a:solidFill>
          <a:schemeClr val="accent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xmlns=""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xmlns=""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xmlns="" id="{4CB66576-218C-4236-B125-DD7B03A7848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xmlns=""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A4AE12D1-08AF-45E9-A34A-BDE9E860BAA2}"/>
              </a:ext>
            </a:extLst>
          </p:cNvPr>
          <p:cNvSpPr>
            <a:spLocks noGrp="1"/>
          </p:cNvSpPr>
          <p:nvPr>
            <p:ph type="title" hasCustomPrompt="1"/>
          </p:nvPr>
        </p:nvSpPr>
        <p:spPr>
          <a:xfrm>
            <a:off x="914400" y="896112"/>
            <a:ext cx="6800850" cy="1325880"/>
          </a:xfrm>
        </p:spPr>
        <p:txBody>
          <a:bodyPr anchor="t" anchorCtr="0"/>
          <a:lstStyle>
            <a:lvl1pPr>
              <a:defRPr cap="all" baseline="0">
                <a:solidFill>
                  <a:schemeClr val="tx2"/>
                </a:solidFill>
              </a:defRPr>
            </a:lvl1pPr>
          </a:lstStyle>
          <a:p>
            <a:r>
              <a:rPr lang="en-US" dirty="0"/>
              <a:t>CLICK TO ADD TITLE</a:t>
            </a:r>
          </a:p>
        </p:txBody>
      </p:sp>
      <p:sp>
        <p:nvSpPr>
          <p:cNvPr id="10" name="Text Placeholder 9">
            <a:extLst>
              <a:ext uri="{FF2B5EF4-FFF2-40B4-BE49-F238E27FC236}">
                <a16:creationId xmlns:a16="http://schemas.microsoft.com/office/drawing/2014/main" xmlns="" id="{58CA33B9-D0BA-4ED1-B10C-9961E1B54FF5}"/>
              </a:ext>
            </a:extLst>
          </p:cNvPr>
          <p:cNvSpPr>
            <a:spLocks noGrp="1"/>
          </p:cNvSpPr>
          <p:nvPr>
            <p:ph type="body" sz="quarter" idx="13"/>
          </p:nvPr>
        </p:nvSpPr>
        <p:spPr>
          <a:xfrm>
            <a:off x="914400" y="2206377"/>
            <a:ext cx="6800850" cy="3840480"/>
          </a:xfrm>
        </p:spPr>
        <p:txBody>
          <a:bodyPr>
            <a:normAutofit/>
          </a:bodyPr>
          <a:lstStyle>
            <a:lvl1pPr marL="0" indent="0">
              <a:lnSpc>
                <a:spcPts val="2400"/>
              </a:lnSpc>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32" name="Rectangle 31">
            <a:extLst>
              <a:ext uri="{FF2B5EF4-FFF2-40B4-BE49-F238E27FC236}">
                <a16:creationId xmlns:a16="http://schemas.microsoft.com/office/drawing/2014/main" xmlns="" id="{F4EB6F2E-2621-4EB5-A04D-906FD08CED87}"/>
              </a:ext>
            </a:extLst>
          </p:cNvPr>
          <p:cNvSpPr/>
          <p:nvPr userDrawn="1"/>
        </p:nvSpPr>
        <p:spPr>
          <a:xfrm flipH="1">
            <a:off x="8127476" y="4807776"/>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xmlns="" id="{9CC28908-2548-441C-BE9D-8728E1FC84C0}"/>
              </a:ext>
            </a:extLst>
          </p:cNvPr>
          <p:cNvSpPr/>
          <p:nvPr userDrawn="1"/>
        </p:nvSpPr>
        <p:spPr>
          <a:xfrm>
            <a:off x="10160492" y="40415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xmlns=""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7272" y="5079562"/>
            <a:ext cx="2019299" cy="999451"/>
          </a:xfrm>
          <a:prstGeom prst="rect">
            <a:avLst/>
          </a:prstGeom>
        </p:spPr>
      </p:pic>
      <p:pic>
        <p:nvPicPr>
          <p:cNvPr id="36" name="Graphic 35">
            <a:extLst>
              <a:ext uri="{FF2B5EF4-FFF2-40B4-BE49-F238E27FC236}">
                <a16:creationId xmlns:a16="http://schemas.microsoft.com/office/drawing/2014/main" xmlns="" id="{6529D2A7-ABB3-4E2D-88CA-F813997011F5}"/>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rot="10800000">
            <a:off x="8139640" y="-9144"/>
            <a:ext cx="2029968" cy="2029968"/>
          </a:xfrm>
          <a:prstGeom prst="rect">
            <a:avLst/>
          </a:prstGeom>
        </p:spPr>
      </p:pic>
      <p:sp>
        <p:nvSpPr>
          <p:cNvPr id="37" name="Rectangle 36">
            <a:extLst>
              <a:ext uri="{FF2B5EF4-FFF2-40B4-BE49-F238E27FC236}">
                <a16:creationId xmlns:a16="http://schemas.microsoft.com/office/drawing/2014/main" xmlns="" id="{CDB6750E-735F-4906-8BCA-E0BD4F029617}"/>
              </a:ext>
            </a:extLst>
          </p:cNvPr>
          <p:cNvSpPr/>
          <p:nvPr userDrawn="1"/>
        </p:nvSpPr>
        <p:spPr>
          <a:xfrm>
            <a:off x="10158984" y="6016751"/>
            <a:ext cx="2029968" cy="841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xmlns="" id="{051ECE99-ACA6-46AF-98D5-81FBD3F834A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131156" y="4828032"/>
            <a:ext cx="2029968" cy="2029968"/>
          </a:xfrm>
          <a:prstGeom prst="rect">
            <a:avLst/>
          </a:prstGeom>
        </p:spPr>
      </p:pic>
      <p:grpSp>
        <p:nvGrpSpPr>
          <p:cNvPr id="40" name="Group 39">
            <a:extLst>
              <a:ext uri="{FF2B5EF4-FFF2-40B4-BE49-F238E27FC236}">
                <a16:creationId xmlns:a16="http://schemas.microsoft.com/office/drawing/2014/main" xmlns=""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xmlns=""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xmlns=""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xmlns=""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xmlns=""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xmlns=""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xmlns=""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xmlns=""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xmlns=""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xmlns=""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xmlns=""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xmlns=""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xmlns=""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xmlns=""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xmlns=""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xmlns=""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xmlns=""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xmlns=""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xmlns=""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xmlns=""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xmlns=""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xmlns=""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xmlns="" id="{445306C5-E470-4A93-9C9F-5D066F760D16}"/>
              </a:ext>
            </a:extLst>
          </p:cNvPr>
          <p:cNvSpPr/>
          <p:nvPr userDrawn="1"/>
        </p:nvSpPr>
        <p:spPr>
          <a:xfrm>
            <a:off x="8138160" y="2029968"/>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xmlns="" id="{B31C374B-40F2-4B1E-A9D8-6E5C932FF170}"/>
              </a:ext>
            </a:extLst>
          </p:cNvPr>
          <p:cNvCxnSpPr>
            <a:cxnSpLocks/>
          </p:cNvCxnSpPr>
          <p:nvPr userDrawn="1"/>
        </p:nvCxnSpPr>
        <p:spPr>
          <a:xfrm flipV="1">
            <a:off x="8138160" y="2012062"/>
            <a:ext cx="3044952"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xmlns="" id="{1C668341-39BE-4448-B29D-2594AE6D75C2}"/>
              </a:ext>
            </a:extLst>
          </p:cNvPr>
          <p:cNvSpPr/>
          <p:nvPr userDrawn="1"/>
        </p:nvSpPr>
        <p:spPr>
          <a:xfrm>
            <a:off x="11055096" y="187490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Date Placeholder 3">
            <a:extLst>
              <a:ext uri="{FF2B5EF4-FFF2-40B4-BE49-F238E27FC236}">
                <a16:creationId xmlns:a16="http://schemas.microsoft.com/office/drawing/2014/main" xmlns="" id="{56895315-7883-40AA-AB6E-E7F8B77E5BAC}"/>
              </a:ext>
            </a:extLst>
          </p:cNvPr>
          <p:cNvSpPr>
            <a:spLocks noGrp="1"/>
          </p:cNvSpPr>
          <p:nvPr>
            <p:ph type="dt" sz="half" idx="10"/>
          </p:nvPr>
        </p:nvSpPr>
        <p:spPr>
          <a:xfrm>
            <a:off x="914400" y="6355080"/>
            <a:ext cx="1097280" cy="365125"/>
          </a:xfrm>
        </p:spPr>
        <p:txBody>
          <a:bodyPr/>
          <a:lstStyle>
            <a:lvl1pPr>
              <a:defRPr>
                <a:solidFill>
                  <a:schemeClr val="bg1"/>
                </a:solidFill>
              </a:defRPr>
            </a:lvl1pPr>
          </a:lstStyle>
          <a:p>
            <a:r>
              <a:rPr lang="en-US" dirty="0"/>
              <a:t>20XX</a:t>
            </a:r>
          </a:p>
        </p:txBody>
      </p:sp>
      <p:sp>
        <p:nvSpPr>
          <p:cNvPr id="68" name="Footer Placeholder 4">
            <a:extLst>
              <a:ext uri="{FF2B5EF4-FFF2-40B4-BE49-F238E27FC236}">
                <a16:creationId xmlns:a16="http://schemas.microsoft.com/office/drawing/2014/main" xmlns="" id="{0000A4E2-8200-4049-B783-2C99FBDBAEBD}"/>
              </a:ext>
            </a:extLst>
          </p:cNvPr>
          <p:cNvSpPr>
            <a:spLocks noGrp="1"/>
          </p:cNvSpPr>
          <p:nvPr>
            <p:ph type="ftr" sz="quarter" idx="11"/>
          </p:nvPr>
        </p:nvSpPr>
        <p:spPr>
          <a:xfrm>
            <a:off x="5499886" y="6355080"/>
            <a:ext cx="2286000" cy="365125"/>
          </a:xfrm>
        </p:spPr>
        <p:txBody>
          <a:bodyPr/>
          <a:lstStyle>
            <a:lvl1pPr>
              <a:defRPr>
                <a:solidFill>
                  <a:schemeClr val="bg1"/>
                </a:solidFill>
              </a:defRPr>
            </a:lvl1pPr>
          </a:lstStyle>
          <a:p>
            <a:r>
              <a:rPr lang="en-US" dirty="0"/>
              <a:t>Pitch deck title</a:t>
            </a:r>
          </a:p>
        </p:txBody>
      </p:sp>
      <p:sp>
        <p:nvSpPr>
          <p:cNvPr id="69" name="Slide Number Placeholder 5">
            <a:extLst>
              <a:ext uri="{FF2B5EF4-FFF2-40B4-BE49-F238E27FC236}">
                <a16:creationId xmlns:a16="http://schemas.microsoft.com/office/drawing/2014/main" xmlns="" id="{179E1CD1-EB8F-4E56-ADD5-06293A7A2EE8}"/>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780696027"/>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guide id="4" pos="57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3"/>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D629CA98-D89C-4A69-9A55-8D6C17DCDDF0}"/>
              </a:ext>
            </a:extLst>
          </p:cNvPr>
          <p:cNvSpPr/>
          <p:nvPr userDrawn="1"/>
        </p:nvSpPr>
        <p:spPr>
          <a:xfrm>
            <a:off x="2029040" y="4775407"/>
            <a:ext cx="2029968" cy="2077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6C25C416-A3A2-4CF9-9532-2C0BFB51CFDF}"/>
              </a:ext>
            </a:extLst>
          </p:cNvPr>
          <p:cNvSpPr>
            <a:spLocks noGrp="1"/>
          </p:cNvSpPr>
          <p:nvPr>
            <p:ph type="ctrTitle" hasCustomPrompt="1"/>
          </p:nvPr>
        </p:nvSpPr>
        <p:spPr>
          <a:xfrm>
            <a:off x="6605937" y="1098339"/>
            <a:ext cx="5099392" cy="2264112"/>
          </a:xfrm>
        </p:spPr>
        <p:txBody>
          <a:bodyPr anchor="b"/>
          <a:lstStyle>
            <a:lvl1pPr algn="ctr">
              <a:defRPr sz="6000" cap="all" baseline="0">
                <a:solidFill>
                  <a:schemeClr val="tx2"/>
                </a:solidFill>
              </a:defRPr>
            </a:lvl1pPr>
          </a:lstStyle>
          <a:p>
            <a:r>
              <a:rPr lang="en-US" dirty="0"/>
              <a:t>Click to ADD TITLE</a:t>
            </a:r>
          </a:p>
        </p:txBody>
      </p:sp>
      <p:sp>
        <p:nvSpPr>
          <p:cNvPr id="168" name="Rectangle 9">
            <a:extLst>
              <a:ext uri="{FF2B5EF4-FFF2-40B4-BE49-F238E27FC236}">
                <a16:creationId xmlns:a16="http://schemas.microsoft.com/office/drawing/2014/main" xmlns="" id="{D0B57759-E007-4FD0-9C6B-356DC53050C4}"/>
              </a:ext>
            </a:extLst>
          </p:cNvPr>
          <p:cNvSpPr/>
          <p:nvPr userDrawn="1"/>
        </p:nvSpPr>
        <p:spPr>
          <a:xfrm>
            <a:off x="0" y="4056331"/>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51DA30E2-82DB-4AA1-B134-9482F5CD7689}"/>
              </a:ext>
            </a:extLst>
          </p:cNvPr>
          <p:cNvSpPr/>
          <p:nvPr userDrawn="1"/>
        </p:nvSpPr>
        <p:spPr>
          <a:xfrm>
            <a:off x="0" y="0"/>
            <a:ext cx="2029968"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Graphic 19">
            <a:extLst>
              <a:ext uri="{FF2B5EF4-FFF2-40B4-BE49-F238E27FC236}">
                <a16:creationId xmlns:a16="http://schemas.microsoft.com/office/drawing/2014/main" xmlns="" id="{7FF8CD3D-0C64-4277-97B2-200B96EE223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5400000">
            <a:off x="0" y="4069288"/>
            <a:ext cx="2029968" cy="2029968"/>
          </a:xfrm>
          <a:prstGeom prst="rect">
            <a:avLst/>
          </a:prstGeom>
        </p:spPr>
      </p:pic>
      <p:pic>
        <p:nvPicPr>
          <p:cNvPr id="28" name="Graphic 27">
            <a:extLst>
              <a:ext uri="{FF2B5EF4-FFF2-40B4-BE49-F238E27FC236}">
                <a16:creationId xmlns:a16="http://schemas.microsoft.com/office/drawing/2014/main" xmlns="" id="{12C5F573-21FC-4A6F-B46F-5583E20C994E}"/>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rot="10800000">
            <a:off x="2027141" y="-4303"/>
            <a:ext cx="2029968" cy="2029968"/>
          </a:xfrm>
          <a:prstGeom prst="rect">
            <a:avLst/>
          </a:prstGeom>
        </p:spPr>
      </p:pic>
      <p:pic>
        <p:nvPicPr>
          <p:cNvPr id="31" name="Graphic 30">
            <a:extLst>
              <a:ext uri="{FF2B5EF4-FFF2-40B4-BE49-F238E27FC236}">
                <a16:creationId xmlns:a16="http://schemas.microsoft.com/office/drawing/2014/main" xmlns="" id="{C9BCCD2C-CC79-48FF-A486-98ECEAC47989}"/>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0" y="0"/>
            <a:ext cx="2029968" cy="2029968"/>
          </a:xfrm>
          <a:prstGeom prst="rect">
            <a:avLst/>
          </a:prstGeom>
        </p:spPr>
      </p:pic>
      <p:sp>
        <p:nvSpPr>
          <p:cNvPr id="36" name="Rectangle 35">
            <a:extLst>
              <a:ext uri="{FF2B5EF4-FFF2-40B4-BE49-F238E27FC236}">
                <a16:creationId xmlns:a16="http://schemas.microsoft.com/office/drawing/2014/main" xmlns="" id="{03CEE5D2-51CF-4C1A-9AF9-A5B47F445229}"/>
              </a:ext>
            </a:extLst>
          </p:cNvPr>
          <p:cNvSpPr/>
          <p:nvPr userDrawn="1"/>
        </p:nvSpPr>
        <p:spPr>
          <a:xfrm>
            <a:off x="0" y="6098433"/>
            <a:ext cx="2029968" cy="7595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xmlns="" id="{AD276EF4-F1D1-402C-B97B-0FC1233B73CD}"/>
              </a:ext>
            </a:extLst>
          </p:cNvPr>
          <p:cNvSpPr/>
          <p:nvPr userDrawn="1"/>
        </p:nvSpPr>
        <p:spPr>
          <a:xfrm flipH="1">
            <a:off x="0" y="2027186"/>
            <a:ext cx="2032942" cy="20299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8" name="Group 137">
            <a:extLst>
              <a:ext uri="{FF2B5EF4-FFF2-40B4-BE49-F238E27FC236}">
                <a16:creationId xmlns:a16="http://schemas.microsoft.com/office/drawing/2014/main" xmlns="" id="{3D46E3B0-0F8F-4E75-AD2A-BF3A1C38F037}"/>
              </a:ext>
            </a:extLst>
          </p:cNvPr>
          <p:cNvGrpSpPr/>
          <p:nvPr userDrawn="1"/>
        </p:nvGrpSpPr>
        <p:grpSpPr>
          <a:xfrm>
            <a:off x="23853" y="2069719"/>
            <a:ext cx="1965960" cy="1965960"/>
            <a:chOff x="5361924" y="7472790"/>
            <a:chExt cx="1828800" cy="1828800"/>
          </a:xfrm>
        </p:grpSpPr>
        <p:grpSp>
          <p:nvGrpSpPr>
            <p:cNvPr id="139" name="Group 138">
              <a:extLst>
                <a:ext uri="{FF2B5EF4-FFF2-40B4-BE49-F238E27FC236}">
                  <a16:creationId xmlns:a16="http://schemas.microsoft.com/office/drawing/2014/main" xmlns="" id="{B53A840E-AAAC-4D05-88B2-8B4C8FD1EB81}"/>
                </a:ext>
              </a:extLst>
            </p:cNvPr>
            <p:cNvGrpSpPr/>
            <p:nvPr userDrawn="1"/>
          </p:nvGrpSpPr>
          <p:grpSpPr>
            <a:xfrm>
              <a:off x="5361924" y="7472790"/>
              <a:ext cx="1828800" cy="1828800"/>
              <a:chOff x="5361924" y="7472790"/>
              <a:chExt cx="1828800" cy="1828800"/>
            </a:xfrm>
          </p:grpSpPr>
          <p:grpSp>
            <p:nvGrpSpPr>
              <p:cNvPr id="141" name="Group 140">
                <a:extLst>
                  <a:ext uri="{FF2B5EF4-FFF2-40B4-BE49-F238E27FC236}">
                    <a16:creationId xmlns:a16="http://schemas.microsoft.com/office/drawing/2014/main" xmlns="" id="{EC1BCB15-E86F-40CB-912C-0693B61651B5}"/>
                  </a:ext>
                </a:extLst>
              </p:cNvPr>
              <p:cNvGrpSpPr/>
              <p:nvPr userDrawn="1"/>
            </p:nvGrpSpPr>
            <p:grpSpPr>
              <a:xfrm>
                <a:off x="5361924" y="7472790"/>
                <a:ext cx="1828800" cy="1828800"/>
                <a:chOff x="5388428" y="7173291"/>
                <a:chExt cx="1828800" cy="1828800"/>
              </a:xfrm>
            </p:grpSpPr>
            <p:grpSp>
              <p:nvGrpSpPr>
                <p:cNvPr id="147" name="Group 146">
                  <a:extLst>
                    <a:ext uri="{FF2B5EF4-FFF2-40B4-BE49-F238E27FC236}">
                      <a16:creationId xmlns:a16="http://schemas.microsoft.com/office/drawing/2014/main" xmlns="" id="{5B5D7ECD-062C-480C-A3E0-D2E37B0077AB}"/>
                    </a:ext>
                  </a:extLst>
                </p:cNvPr>
                <p:cNvGrpSpPr/>
                <p:nvPr userDrawn="1"/>
              </p:nvGrpSpPr>
              <p:grpSpPr>
                <a:xfrm>
                  <a:off x="5388428" y="7173291"/>
                  <a:ext cx="1828800" cy="1828800"/>
                  <a:chOff x="5388428" y="7173291"/>
                  <a:chExt cx="1828800" cy="1828800"/>
                </a:xfrm>
              </p:grpSpPr>
              <p:grpSp>
                <p:nvGrpSpPr>
                  <p:cNvPr id="149" name="Group 148">
                    <a:extLst>
                      <a:ext uri="{FF2B5EF4-FFF2-40B4-BE49-F238E27FC236}">
                        <a16:creationId xmlns:a16="http://schemas.microsoft.com/office/drawing/2014/main" xmlns="" id="{CCCE649A-9FBD-4E7D-921B-CA0C2263A341}"/>
                      </a:ext>
                    </a:extLst>
                  </p:cNvPr>
                  <p:cNvGrpSpPr/>
                  <p:nvPr userDrawn="1"/>
                </p:nvGrpSpPr>
                <p:grpSpPr>
                  <a:xfrm>
                    <a:off x="5388428" y="7173291"/>
                    <a:ext cx="1828800" cy="1828800"/>
                    <a:chOff x="5579044" y="7049770"/>
                    <a:chExt cx="1828800" cy="1828800"/>
                  </a:xfrm>
                </p:grpSpPr>
                <p:grpSp>
                  <p:nvGrpSpPr>
                    <p:cNvPr id="151" name="Group 150">
                      <a:extLst>
                        <a:ext uri="{FF2B5EF4-FFF2-40B4-BE49-F238E27FC236}">
                          <a16:creationId xmlns:a16="http://schemas.microsoft.com/office/drawing/2014/main" xmlns="" id="{992A05A5-83FF-4AE4-B0EF-FE1964334873}"/>
                        </a:ext>
                      </a:extLst>
                    </p:cNvPr>
                    <p:cNvGrpSpPr/>
                    <p:nvPr userDrawn="1"/>
                  </p:nvGrpSpPr>
                  <p:grpSpPr>
                    <a:xfrm>
                      <a:off x="5579044" y="7049770"/>
                      <a:ext cx="1828800" cy="1828800"/>
                      <a:chOff x="5579044" y="7049770"/>
                      <a:chExt cx="1828800" cy="1828800"/>
                    </a:xfrm>
                  </p:grpSpPr>
                  <p:grpSp>
                    <p:nvGrpSpPr>
                      <p:cNvPr id="153" name="Group 152">
                        <a:extLst>
                          <a:ext uri="{FF2B5EF4-FFF2-40B4-BE49-F238E27FC236}">
                            <a16:creationId xmlns:a16="http://schemas.microsoft.com/office/drawing/2014/main" xmlns="" id="{D56D5269-FA99-4E96-A20D-0DE0E3856751}"/>
                          </a:ext>
                        </a:extLst>
                      </p:cNvPr>
                      <p:cNvGrpSpPr/>
                      <p:nvPr userDrawn="1"/>
                    </p:nvGrpSpPr>
                    <p:grpSpPr>
                      <a:xfrm>
                        <a:off x="5579044" y="7049770"/>
                        <a:ext cx="1828800" cy="1828800"/>
                        <a:chOff x="5579044" y="7049770"/>
                        <a:chExt cx="1828800" cy="1828800"/>
                      </a:xfrm>
                    </p:grpSpPr>
                    <p:grpSp>
                      <p:nvGrpSpPr>
                        <p:cNvPr id="155" name="Group 154">
                          <a:extLst>
                            <a:ext uri="{FF2B5EF4-FFF2-40B4-BE49-F238E27FC236}">
                              <a16:creationId xmlns:a16="http://schemas.microsoft.com/office/drawing/2014/main" xmlns="" id="{87498AF2-DD8D-4309-8328-2E756E3C44E8}"/>
                            </a:ext>
                          </a:extLst>
                        </p:cNvPr>
                        <p:cNvGrpSpPr/>
                        <p:nvPr userDrawn="1"/>
                      </p:nvGrpSpPr>
                      <p:grpSpPr>
                        <a:xfrm>
                          <a:off x="5579044" y="7049770"/>
                          <a:ext cx="1828800" cy="1828800"/>
                          <a:chOff x="5579044" y="7049770"/>
                          <a:chExt cx="1828800" cy="1828800"/>
                        </a:xfrm>
                      </p:grpSpPr>
                      <p:sp>
                        <p:nvSpPr>
                          <p:cNvPr id="157" name="Oval 156">
                            <a:extLst>
                              <a:ext uri="{FF2B5EF4-FFF2-40B4-BE49-F238E27FC236}">
                                <a16:creationId xmlns:a16="http://schemas.microsoft.com/office/drawing/2014/main" xmlns="" id="{ACC35BE0-4D6C-4986-AD7D-BD7C1E25B83D}"/>
                              </a:ext>
                            </a:extLst>
                          </p:cNvPr>
                          <p:cNvSpPr/>
                          <p:nvPr userDrawn="1"/>
                        </p:nvSpPr>
                        <p:spPr>
                          <a:xfrm>
                            <a:off x="5579044" y="7049770"/>
                            <a:ext cx="1828800" cy="18288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8" name="Oval 157">
                            <a:extLst>
                              <a:ext uri="{FF2B5EF4-FFF2-40B4-BE49-F238E27FC236}">
                                <a16:creationId xmlns:a16="http://schemas.microsoft.com/office/drawing/2014/main" xmlns="" id="{7B9715F0-8B83-459F-9ABA-77381FF568DF}"/>
                              </a:ext>
                            </a:extLst>
                          </p:cNvPr>
                          <p:cNvSpPr/>
                          <p:nvPr userDrawn="1"/>
                        </p:nvSpPr>
                        <p:spPr>
                          <a:xfrm>
                            <a:off x="5647624" y="7118350"/>
                            <a:ext cx="1691640" cy="16916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56" name="Oval 155">
                          <a:extLst>
                            <a:ext uri="{FF2B5EF4-FFF2-40B4-BE49-F238E27FC236}">
                              <a16:creationId xmlns:a16="http://schemas.microsoft.com/office/drawing/2014/main" xmlns="" id="{27230BAF-E9FF-4746-8F48-B39560E1B202}"/>
                            </a:ext>
                          </a:extLst>
                        </p:cNvPr>
                        <p:cNvSpPr/>
                        <p:nvPr userDrawn="1"/>
                      </p:nvSpPr>
                      <p:spPr>
                        <a:xfrm>
                          <a:off x="5716204" y="7186930"/>
                          <a:ext cx="1554480" cy="15544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54" name="Oval 153">
                        <a:extLst>
                          <a:ext uri="{FF2B5EF4-FFF2-40B4-BE49-F238E27FC236}">
                            <a16:creationId xmlns:a16="http://schemas.microsoft.com/office/drawing/2014/main" xmlns="" id="{1085FE6C-E5E9-494C-8FA8-625B1312B9AA}"/>
                          </a:ext>
                        </a:extLst>
                      </p:cNvPr>
                      <p:cNvSpPr/>
                      <p:nvPr userDrawn="1"/>
                    </p:nvSpPr>
                    <p:spPr>
                      <a:xfrm>
                        <a:off x="5784784" y="7255510"/>
                        <a:ext cx="1417320" cy="141732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52" name="Oval 151">
                      <a:extLst>
                        <a:ext uri="{FF2B5EF4-FFF2-40B4-BE49-F238E27FC236}">
                          <a16:creationId xmlns:a16="http://schemas.microsoft.com/office/drawing/2014/main" xmlns="" id="{B8D77279-E4F6-4D92-9B0B-8D62F9FE1E8F}"/>
                        </a:ext>
                      </a:extLst>
                    </p:cNvPr>
                    <p:cNvSpPr/>
                    <p:nvPr userDrawn="1"/>
                  </p:nvSpPr>
                  <p:spPr>
                    <a:xfrm>
                      <a:off x="5853364" y="7324090"/>
                      <a:ext cx="1280160" cy="128016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50" name="Oval 149">
                    <a:extLst>
                      <a:ext uri="{FF2B5EF4-FFF2-40B4-BE49-F238E27FC236}">
                        <a16:creationId xmlns:a16="http://schemas.microsoft.com/office/drawing/2014/main" xmlns="" id="{E74AC325-3B12-4159-8AED-4E3E710DAEEF}"/>
                      </a:ext>
                    </a:extLst>
                  </p:cNvPr>
                  <p:cNvSpPr/>
                  <p:nvPr userDrawn="1"/>
                </p:nvSpPr>
                <p:spPr>
                  <a:xfrm>
                    <a:off x="5731328" y="7516191"/>
                    <a:ext cx="1143000" cy="11430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48" name="Oval 147">
                  <a:extLst>
                    <a:ext uri="{FF2B5EF4-FFF2-40B4-BE49-F238E27FC236}">
                      <a16:creationId xmlns:a16="http://schemas.microsoft.com/office/drawing/2014/main" xmlns="" id="{EC1B4FD8-2FC5-40DA-8440-404078550805}"/>
                    </a:ext>
                  </a:extLst>
                </p:cNvPr>
                <p:cNvSpPr/>
                <p:nvPr userDrawn="1"/>
              </p:nvSpPr>
              <p:spPr>
                <a:xfrm>
                  <a:off x="5799908" y="7584771"/>
                  <a:ext cx="1005840" cy="10058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42" name="Oval 141">
                <a:extLst>
                  <a:ext uri="{FF2B5EF4-FFF2-40B4-BE49-F238E27FC236}">
                    <a16:creationId xmlns:a16="http://schemas.microsoft.com/office/drawing/2014/main" xmlns="" id="{DDE43C9A-47FE-47FA-B683-4BEFC34DFA56}"/>
                  </a:ext>
                </a:extLst>
              </p:cNvPr>
              <p:cNvSpPr/>
              <p:nvPr userDrawn="1"/>
            </p:nvSpPr>
            <p:spPr>
              <a:xfrm>
                <a:off x="5841984" y="7952850"/>
                <a:ext cx="868680" cy="8686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3" name="Oval 142">
                <a:extLst>
                  <a:ext uri="{FF2B5EF4-FFF2-40B4-BE49-F238E27FC236}">
                    <a16:creationId xmlns:a16="http://schemas.microsoft.com/office/drawing/2014/main" xmlns="" id="{D323EF77-802B-4532-87E0-12D961E906AE}"/>
                  </a:ext>
                </a:extLst>
              </p:cNvPr>
              <p:cNvSpPr/>
              <p:nvPr userDrawn="1"/>
            </p:nvSpPr>
            <p:spPr>
              <a:xfrm>
                <a:off x="5910564" y="8021430"/>
                <a:ext cx="731520" cy="73152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4" name="Oval 143">
                <a:extLst>
                  <a:ext uri="{FF2B5EF4-FFF2-40B4-BE49-F238E27FC236}">
                    <a16:creationId xmlns:a16="http://schemas.microsoft.com/office/drawing/2014/main" xmlns="" id="{5845FD57-5942-47C9-B349-B3937BE5A454}"/>
                  </a:ext>
                </a:extLst>
              </p:cNvPr>
              <p:cNvSpPr/>
              <p:nvPr userDrawn="1"/>
            </p:nvSpPr>
            <p:spPr>
              <a:xfrm>
                <a:off x="5979144" y="8090010"/>
                <a:ext cx="594360" cy="59436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5" name="Oval 144">
                <a:extLst>
                  <a:ext uri="{FF2B5EF4-FFF2-40B4-BE49-F238E27FC236}">
                    <a16:creationId xmlns:a16="http://schemas.microsoft.com/office/drawing/2014/main" xmlns="" id="{7C426FE0-2810-40DD-934D-F291980CBDE9}"/>
                  </a:ext>
                </a:extLst>
              </p:cNvPr>
              <p:cNvSpPr/>
              <p:nvPr userDrawn="1"/>
            </p:nvSpPr>
            <p:spPr>
              <a:xfrm>
                <a:off x="6047724" y="8158590"/>
                <a:ext cx="457200" cy="4572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6" name="Oval 145">
                <a:extLst>
                  <a:ext uri="{FF2B5EF4-FFF2-40B4-BE49-F238E27FC236}">
                    <a16:creationId xmlns:a16="http://schemas.microsoft.com/office/drawing/2014/main" xmlns="" id="{97A62AD5-3E4C-4375-A938-C7DC05A7F250}"/>
                  </a:ext>
                </a:extLst>
              </p:cNvPr>
              <p:cNvSpPr/>
              <p:nvPr userDrawn="1"/>
            </p:nvSpPr>
            <p:spPr>
              <a:xfrm>
                <a:off x="6116304" y="8227170"/>
                <a:ext cx="320040" cy="3200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40" name="Oval 139">
              <a:extLst>
                <a:ext uri="{FF2B5EF4-FFF2-40B4-BE49-F238E27FC236}">
                  <a16:creationId xmlns:a16="http://schemas.microsoft.com/office/drawing/2014/main" xmlns="" id="{2264E16F-857A-4567-9C09-01F8BA03FE22}"/>
                </a:ext>
              </a:extLst>
            </p:cNvPr>
            <p:cNvSpPr/>
            <p:nvPr userDrawn="1"/>
          </p:nvSpPr>
          <p:spPr>
            <a:xfrm>
              <a:off x="6184884" y="8295750"/>
              <a:ext cx="182880" cy="1828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8" name="Freeform: Shape 37">
            <a:extLst>
              <a:ext uri="{FF2B5EF4-FFF2-40B4-BE49-F238E27FC236}">
                <a16:creationId xmlns:a16="http://schemas.microsoft.com/office/drawing/2014/main" xmlns="" id="{73657794-F7A3-4030-9C54-38517D2C6C61}"/>
              </a:ext>
            </a:extLst>
          </p:cNvPr>
          <p:cNvSpPr/>
          <p:nvPr userDrawn="1"/>
        </p:nvSpPr>
        <p:spPr>
          <a:xfrm>
            <a:off x="0" y="2025665"/>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Rectangle 38">
            <a:extLst>
              <a:ext uri="{FF2B5EF4-FFF2-40B4-BE49-F238E27FC236}">
                <a16:creationId xmlns:a16="http://schemas.microsoft.com/office/drawing/2014/main" xmlns="" id="{EA65556A-38A5-4BA5-9A40-33F02F960B1E}"/>
              </a:ext>
            </a:extLst>
          </p:cNvPr>
          <p:cNvSpPr/>
          <p:nvPr userDrawn="1"/>
        </p:nvSpPr>
        <p:spPr>
          <a:xfrm>
            <a:off x="2033943" y="2033993"/>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xmlns="" id="{37900790-71B8-45C8-9B6D-07E23CEA7632}"/>
              </a:ext>
            </a:extLst>
          </p:cNvPr>
          <p:cNvSpPr/>
          <p:nvPr userDrawn="1"/>
        </p:nvSpPr>
        <p:spPr>
          <a:xfrm>
            <a:off x="2029968" y="4059798"/>
            <a:ext cx="2029968" cy="7595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328AC969-4FA2-44AD-A273-2A0B7839749F}"/>
              </a:ext>
            </a:extLst>
          </p:cNvPr>
          <p:cNvSpPr/>
          <p:nvPr userDrawn="1"/>
        </p:nvSpPr>
        <p:spPr>
          <a:xfrm>
            <a:off x="6101628" y="4053385"/>
            <a:ext cx="3178103" cy="2799549"/>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xmlns="" id="{91CB31D0-C621-4EF7-AE25-5C3BCD5882C9}"/>
              </a:ext>
            </a:extLst>
          </p:cNvPr>
          <p:cNvPicPr>
            <a:picLocks noChangeAspect="1"/>
          </p:cNvPicPr>
          <p:nvPr userDrawn="1"/>
        </p:nvPicPr>
        <p:blipFill>
          <a:blip r:embed="rId8">
            <a:extLst>
              <a:ext uri="{96DAC541-7B7A-43D3-8B79-37D633B846F1}">
                <asvg:svgBlip xmlns:asvg="http://schemas.microsoft.com/office/drawing/2016/SVG/main" xmlns="" r:embed="rId9"/>
              </a:ext>
            </a:extLst>
          </a:blip>
          <a:stretch>
            <a:fillRect/>
          </a:stretch>
        </p:blipFill>
        <p:spPr>
          <a:xfrm>
            <a:off x="4068239" y="2029625"/>
            <a:ext cx="2029878" cy="2023760"/>
          </a:xfrm>
          <a:prstGeom prst="rect">
            <a:avLst/>
          </a:prstGeom>
        </p:spPr>
      </p:pic>
      <p:pic>
        <p:nvPicPr>
          <p:cNvPr id="69" name="Graphic 68">
            <a:extLst>
              <a:ext uri="{FF2B5EF4-FFF2-40B4-BE49-F238E27FC236}">
                <a16:creationId xmlns:a16="http://schemas.microsoft.com/office/drawing/2014/main" xmlns="" id="{B2CC2F02-F98F-4E69-AA01-CCF96A602E1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064220" y="4055808"/>
            <a:ext cx="2029968" cy="2029968"/>
          </a:xfrm>
          <a:prstGeom prst="rect">
            <a:avLst/>
          </a:prstGeom>
        </p:spPr>
      </p:pic>
      <p:sp>
        <p:nvSpPr>
          <p:cNvPr id="8" name="Rectangle 9">
            <a:extLst>
              <a:ext uri="{FF2B5EF4-FFF2-40B4-BE49-F238E27FC236}">
                <a16:creationId xmlns:a16="http://schemas.microsoft.com/office/drawing/2014/main" xmlns="" id="{FE05B395-CB62-452B-A84F-936AD8EDDA92}"/>
              </a:ext>
            </a:extLst>
          </p:cNvPr>
          <p:cNvSpPr/>
          <p:nvPr userDrawn="1"/>
        </p:nvSpPr>
        <p:spPr>
          <a:xfrm>
            <a:off x="4058754" y="4060579"/>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Graphic 72">
            <a:extLst>
              <a:ext uri="{FF2B5EF4-FFF2-40B4-BE49-F238E27FC236}">
                <a16:creationId xmlns:a16="http://schemas.microsoft.com/office/drawing/2014/main" xmlns="" id="{2622C30D-68C5-43FD-997F-CFD4DD72E164}"/>
              </a:ext>
            </a:extLst>
          </p:cNvPr>
          <p:cNvPicPr>
            <a:picLocks noChangeAspect="1"/>
          </p:cNvPicPr>
          <p:nvPr userDrawn="1"/>
        </p:nvPicPr>
        <p:blipFill>
          <a:blip r:embed="rId10">
            <a:extLst>
              <a:ext uri="{96DAC541-7B7A-43D3-8B79-37D633B846F1}">
                <asvg:svgBlip xmlns:asvg="http://schemas.microsoft.com/office/drawing/2016/SVG/main" xmlns="" r:embed="rId11"/>
              </a:ext>
            </a:extLst>
          </a:blip>
          <a:stretch>
            <a:fillRect/>
          </a:stretch>
        </p:blipFill>
        <p:spPr>
          <a:xfrm rot="5400000">
            <a:off x="4074136" y="4059923"/>
            <a:ext cx="2029968" cy="2029968"/>
          </a:xfrm>
          <a:prstGeom prst="rect">
            <a:avLst/>
          </a:prstGeom>
        </p:spPr>
      </p:pic>
      <p:pic>
        <p:nvPicPr>
          <p:cNvPr id="35" name="Picture 34" descr="A black and white striped pattern&#10;&#10;Description automatically generated with low confidence">
            <a:extLst>
              <a:ext uri="{FF2B5EF4-FFF2-40B4-BE49-F238E27FC236}">
                <a16:creationId xmlns:a16="http://schemas.microsoft.com/office/drawing/2014/main" xmlns="" id="{AC3CDBDC-6EB4-4B7D-A9F6-4CFA748349B5}"/>
              </a:ext>
            </a:extLst>
          </p:cNvPr>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2031592" y="3062893"/>
            <a:ext cx="2019299" cy="999451"/>
          </a:xfrm>
          <a:prstGeom prst="rect">
            <a:avLst/>
          </a:prstGeom>
        </p:spPr>
      </p:pic>
      <p:grpSp>
        <p:nvGrpSpPr>
          <p:cNvPr id="162" name="Group 161">
            <a:extLst>
              <a:ext uri="{FF2B5EF4-FFF2-40B4-BE49-F238E27FC236}">
                <a16:creationId xmlns:a16="http://schemas.microsoft.com/office/drawing/2014/main" xmlns="" id="{34457344-691C-417A-9C29-5AD8ABC43E5A}"/>
              </a:ext>
            </a:extLst>
          </p:cNvPr>
          <p:cNvGrpSpPr/>
          <p:nvPr userDrawn="1"/>
        </p:nvGrpSpPr>
        <p:grpSpPr>
          <a:xfrm>
            <a:off x="2034619" y="4836676"/>
            <a:ext cx="1965960" cy="1965960"/>
            <a:chOff x="5361924" y="7472790"/>
            <a:chExt cx="1828800" cy="1828800"/>
          </a:xfrm>
        </p:grpSpPr>
        <p:grpSp>
          <p:nvGrpSpPr>
            <p:cNvPr id="163" name="Group 162">
              <a:extLst>
                <a:ext uri="{FF2B5EF4-FFF2-40B4-BE49-F238E27FC236}">
                  <a16:creationId xmlns:a16="http://schemas.microsoft.com/office/drawing/2014/main" xmlns="" id="{68DDC918-5A9B-4D14-98A4-9002D8520FD4}"/>
                </a:ext>
              </a:extLst>
            </p:cNvPr>
            <p:cNvGrpSpPr/>
            <p:nvPr userDrawn="1"/>
          </p:nvGrpSpPr>
          <p:grpSpPr>
            <a:xfrm>
              <a:off x="5361924" y="7472790"/>
              <a:ext cx="1828800" cy="1828800"/>
              <a:chOff x="5361924" y="7472790"/>
              <a:chExt cx="1828800" cy="1828800"/>
            </a:xfrm>
          </p:grpSpPr>
          <p:grpSp>
            <p:nvGrpSpPr>
              <p:cNvPr id="165" name="Group 164">
                <a:extLst>
                  <a:ext uri="{FF2B5EF4-FFF2-40B4-BE49-F238E27FC236}">
                    <a16:creationId xmlns:a16="http://schemas.microsoft.com/office/drawing/2014/main" xmlns="" id="{2366D07F-988F-459E-BBD3-15126F92902E}"/>
                  </a:ext>
                </a:extLst>
              </p:cNvPr>
              <p:cNvGrpSpPr/>
              <p:nvPr userDrawn="1"/>
            </p:nvGrpSpPr>
            <p:grpSpPr>
              <a:xfrm>
                <a:off x="5361924" y="7472790"/>
                <a:ext cx="1828800" cy="1828800"/>
                <a:chOff x="5388428" y="7173291"/>
                <a:chExt cx="1828800" cy="1828800"/>
              </a:xfrm>
            </p:grpSpPr>
            <p:grpSp>
              <p:nvGrpSpPr>
                <p:cNvPr id="173" name="Group 172">
                  <a:extLst>
                    <a:ext uri="{FF2B5EF4-FFF2-40B4-BE49-F238E27FC236}">
                      <a16:creationId xmlns:a16="http://schemas.microsoft.com/office/drawing/2014/main" xmlns="" id="{6CCACE8C-699F-4B10-BA84-94167BA05CC5}"/>
                    </a:ext>
                  </a:extLst>
                </p:cNvPr>
                <p:cNvGrpSpPr/>
                <p:nvPr userDrawn="1"/>
              </p:nvGrpSpPr>
              <p:grpSpPr>
                <a:xfrm>
                  <a:off x="5388428" y="7173291"/>
                  <a:ext cx="1828800" cy="1828800"/>
                  <a:chOff x="5388428" y="7173291"/>
                  <a:chExt cx="1828800" cy="1828800"/>
                </a:xfrm>
              </p:grpSpPr>
              <p:grpSp>
                <p:nvGrpSpPr>
                  <p:cNvPr id="176" name="Group 175">
                    <a:extLst>
                      <a:ext uri="{FF2B5EF4-FFF2-40B4-BE49-F238E27FC236}">
                        <a16:creationId xmlns:a16="http://schemas.microsoft.com/office/drawing/2014/main" xmlns="" id="{59F49E32-0B71-4676-8012-BA971DA2100F}"/>
                      </a:ext>
                    </a:extLst>
                  </p:cNvPr>
                  <p:cNvGrpSpPr/>
                  <p:nvPr userDrawn="1"/>
                </p:nvGrpSpPr>
                <p:grpSpPr>
                  <a:xfrm>
                    <a:off x="5388428" y="7173291"/>
                    <a:ext cx="1828800" cy="1828800"/>
                    <a:chOff x="5579044" y="7049770"/>
                    <a:chExt cx="1828800" cy="1828800"/>
                  </a:xfrm>
                </p:grpSpPr>
                <p:grpSp>
                  <p:nvGrpSpPr>
                    <p:cNvPr id="178" name="Group 177">
                      <a:extLst>
                        <a:ext uri="{FF2B5EF4-FFF2-40B4-BE49-F238E27FC236}">
                          <a16:creationId xmlns:a16="http://schemas.microsoft.com/office/drawing/2014/main" xmlns="" id="{DF41FA5A-1504-4DC4-B514-00C377423E7C}"/>
                        </a:ext>
                      </a:extLst>
                    </p:cNvPr>
                    <p:cNvGrpSpPr/>
                    <p:nvPr userDrawn="1"/>
                  </p:nvGrpSpPr>
                  <p:grpSpPr>
                    <a:xfrm>
                      <a:off x="5579044" y="7049770"/>
                      <a:ext cx="1828800" cy="1828800"/>
                      <a:chOff x="5579044" y="7049770"/>
                      <a:chExt cx="1828800" cy="1828800"/>
                    </a:xfrm>
                  </p:grpSpPr>
                  <p:grpSp>
                    <p:nvGrpSpPr>
                      <p:cNvPr id="180" name="Group 179">
                        <a:extLst>
                          <a:ext uri="{FF2B5EF4-FFF2-40B4-BE49-F238E27FC236}">
                            <a16:creationId xmlns:a16="http://schemas.microsoft.com/office/drawing/2014/main" xmlns="" id="{68B4610A-A91F-459F-A9C5-9FC624665516}"/>
                          </a:ext>
                        </a:extLst>
                      </p:cNvPr>
                      <p:cNvGrpSpPr/>
                      <p:nvPr userDrawn="1"/>
                    </p:nvGrpSpPr>
                    <p:grpSpPr>
                      <a:xfrm>
                        <a:off x="5579044" y="7049770"/>
                        <a:ext cx="1828800" cy="1828800"/>
                        <a:chOff x="5579044" y="7049770"/>
                        <a:chExt cx="1828800" cy="1828800"/>
                      </a:xfrm>
                    </p:grpSpPr>
                    <p:grpSp>
                      <p:nvGrpSpPr>
                        <p:cNvPr id="182" name="Group 181">
                          <a:extLst>
                            <a:ext uri="{FF2B5EF4-FFF2-40B4-BE49-F238E27FC236}">
                              <a16:creationId xmlns:a16="http://schemas.microsoft.com/office/drawing/2014/main" xmlns="" id="{D794F6E3-A9E3-42A9-93AA-7B9E20AD922D}"/>
                            </a:ext>
                          </a:extLst>
                        </p:cNvPr>
                        <p:cNvGrpSpPr/>
                        <p:nvPr userDrawn="1"/>
                      </p:nvGrpSpPr>
                      <p:grpSpPr>
                        <a:xfrm>
                          <a:off x="5579044" y="7049770"/>
                          <a:ext cx="1828800" cy="1828800"/>
                          <a:chOff x="5579044" y="7049770"/>
                          <a:chExt cx="1828800" cy="1828800"/>
                        </a:xfrm>
                      </p:grpSpPr>
                      <p:sp>
                        <p:nvSpPr>
                          <p:cNvPr id="184" name="Oval 183">
                            <a:extLst>
                              <a:ext uri="{FF2B5EF4-FFF2-40B4-BE49-F238E27FC236}">
                                <a16:creationId xmlns:a16="http://schemas.microsoft.com/office/drawing/2014/main" xmlns="" id="{90B634B0-4792-4A28-B92A-ACA35F177675}"/>
                              </a:ext>
                            </a:extLst>
                          </p:cNvPr>
                          <p:cNvSpPr/>
                          <p:nvPr userDrawn="1"/>
                        </p:nvSpPr>
                        <p:spPr>
                          <a:xfrm>
                            <a:off x="5579044" y="7049770"/>
                            <a:ext cx="1828800" cy="18288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5" name="Oval 184">
                            <a:extLst>
                              <a:ext uri="{FF2B5EF4-FFF2-40B4-BE49-F238E27FC236}">
                                <a16:creationId xmlns:a16="http://schemas.microsoft.com/office/drawing/2014/main" xmlns="" id="{1B466310-2C61-42F1-81EB-2B5BF01B2267}"/>
                              </a:ext>
                            </a:extLst>
                          </p:cNvPr>
                          <p:cNvSpPr/>
                          <p:nvPr userDrawn="1"/>
                        </p:nvSpPr>
                        <p:spPr>
                          <a:xfrm>
                            <a:off x="5647624" y="7118350"/>
                            <a:ext cx="1691640" cy="16916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3" name="Oval 182">
                          <a:extLst>
                            <a:ext uri="{FF2B5EF4-FFF2-40B4-BE49-F238E27FC236}">
                              <a16:creationId xmlns:a16="http://schemas.microsoft.com/office/drawing/2014/main" xmlns="" id="{53A72A9A-79AE-4A89-8938-7A85E2248DE6}"/>
                            </a:ext>
                          </a:extLst>
                        </p:cNvPr>
                        <p:cNvSpPr/>
                        <p:nvPr userDrawn="1"/>
                      </p:nvSpPr>
                      <p:spPr>
                        <a:xfrm>
                          <a:off x="5716204" y="7186930"/>
                          <a:ext cx="1554480" cy="15544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1" name="Oval 180">
                        <a:extLst>
                          <a:ext uri="{FF2B5EF4-FFF2-40B4-BE49-F238E27FC236}">
                            <a16:creationId xmlns:a16="http://schemas.microsoft.com/office/drawing/2014/main" xmlns="" id="{02618DCD-5B83-4412-9D1A-968C246DCAC1}"/>
                          </a:ext>
                        </a:extLst>
                      </p:cNvPr>
                      <p:cNvSpPr/>
                      <p:nvPr userDrawn="1"/>
                    </p:nvSpPr>
                    <p:spPr>
                      <a:xfrm>
                        <a:off x="5784784" y="7255510"/>
                        <a:ext cx="1417320" cy="14173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9" name="Oval 178">
                      <a:extLst>
                        <a:ext uri="{FF2B5EF4-FFF2-40B4-BE49-F238E27FC236}">
                          <a16:creationId xmlns:a16="http://schemas.microsoft.com/office/drawing/2014/main" xmlns="" id="{29B173F9-A6EA-4B31-B4C6-3C8DE08F2F11}"/>
                        </a:ext>
                      </a:extLst>
                    </p:cNvPr>
                    <p:cNvSpPr/>
                    <p:nvPr userDrawn="1"/>
                  </p:nvSpPr>
                  <p:spPr>
                    <a:xfrm>
                      <a:off x="5853364" y="7324090"/>
                      <a:ext cx="1280160" cy="12801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7" name="Oval 176">
                    <a:extLst>
                      <a:ext uri="{FF2B5EF4-FFF2-40B4-BE49-F238E27FC236}">
                        <a16:creationId xmlns:a16="http://schemas.microsoft.com/office/drawing/2014/main" xmlns="" id="{466DB0E2-4B80-4A09-8BCA-9432E1E1DAE3}"/>
                      </a:ext>
                    </a:extLst>
                  </p:cNvPr>
                  <p:cNvSpPr/>
                  <p:nvPr userDrawn="1"/>
                </p:nvSpPr>
                <p:spPr>
                  <a:xfrm>
                    <a:off x="5731328" y="7516191"/>
                    <a:ext cx="1143000" cy="11430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4" name="Oval 173">
                  <a:extLst>
                    <a:ext uri="{FF2B5EF4-FFF2-40B4-BE49-F238E27FC236}">
                      <a16:creationId xmlns:a16="http://schemas.microsoft.com/office/drawing/2014/main" xmlns="" id="{20D2F087-D77F-4913-922E-014FB9DEE63E}"/>
                    </a:ext>
                  </a:extLst>
                </p:cNvPr>
                <p:cNvSpPr/>
                <p:nvPr userDrawn="1"/>
              </p:nvSpPr>
              <p:spPr>
                <a:xfrm>
                  <a:off x="5799908" y="7584771"/>
                  <a:ext cx="1005840" cy="10058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6" name="Oval 165">
                <a:extLst>
                  <a:ext uri="{FF2B5EF4-FFF2-40B4-BE49-F238E27FC236}">
                    <a16:creationId xmlns:a16="http://schemas.microsoft.com/office/drawing/2014/main" xmlns="" id="{DD44EC19-A244-4489-9CB8-0361CFBFD02F}"/>
                  </a:ext>
                </a:extLst>
              </p:cNvPr>
              <p:cNvSpPr/>
              <p:nvPr userDrawn="1"/>
            </p:nvSpPr>
            <p:spPr>
              <a:xfrm>
                <a:off x="5841984" y="7952850"/>
                <a:ext cx="868680" cy="8686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7" name="Oval 166">
                <a:extLst>
                  <a:ext uri="{FF2B5EF4-FFF2-40B4-BE49-F238E27FC236}">
                    <a16:creationId xmlns:a16="http://schemas.microsoft.com/office/drawing/2014/main" xmlns="" id="{C5C029E7-6D6D-4D14-8D8E-E407011AF097}"/>
                  </a:ext>
                </a:extLst>
              </p:cNvPr>
              <p:cNvSpPr/>
              <p:nvPr userDrawn="1"/>
            </p:nvSpPr>
            <p:spPr>
              <a:xfrm>
                <a:off x="5910564" y="8021430"/>
                <a:ext cx="731520" cy="7315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9" name="Oval 168">
                <a:extLst>
                  <a:ext uri="{FF2B5EF4-FFF2-40B4-BE49-F238E27FC236}">
                    <a16:creationId xmlns:a16="http://schemas.microsoft.com/office/drawing/2014/main" xmlns="" id="{4A74D8A7-ACD3-40A3-918D-46DF99BF9F3E}"/>
                  </a:ext>
                </a:extLst>
              </p:cNvPr>
              <p:cNvSpPr/>
              <p:nvPr userDrawn="1"/>
            </p:nvSpPr>
            <p:spPr>
              <a:xfrm>
                <a:off x="5979144" y="8090010"/>
                <a:ext cx="594360" cy="5943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1" name="Oval 170">
                <a:extLst>
                  <a:ext uri="{FF2B5EF4-FFF2-40B4-BE49-F238E27FC236}">
                    <a16:creationId xmlns:a16="http://schemas.microsoft.com/office/drawing/2014/main" xmlns="" id="{9C994ED9-5124-452B-986B-4782056BCFB3}"/>
                  </a:ext>
                </a:extLst>
              </p:cNvPr>
              <p:cNvSpPr/>
              <p:nvPr userDrawn="1"/>
            </p:nvSpPr>
            <p:spPr>
              <a:xfrm>
                <a:off x="6047724" y="8158590"/>
                <a:ext cx="457200" cy="4572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2" name="Oval 171">
                <a:extLst>
                  <a:ext uri="{FF2B5EF4-FFF2-40B4-BE49-F238E27FC236}">
                    <a16:creationId xmlns:a16="http://schemas.microsoft.com/office/drawing/2014/main" xmlns="" id="{8ADCBFB4-9F0A-40FB-A585-2728254E0A7C}"/>
                  </a:ext>
                </a:extLst>
              </p:cNvPr>
              <p:cNvSpPr/>
              <p:nvPr userDrawn="1"/>
            </p:nvSpPr>
            <p:spPr>
              <a:xfrm>
                <a:off x="6116304" y="8227170"/>
                <a:ext cx="320040" cy="3200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4" name="Oval 163">
              <a:extLst>
                <a:ext uri="{FF2B5EF4-FFF2-40B4-BE49-F238E27FC236}">
                  <a16:creationId xmlns:a16="http://schemas.microsoft.com/office/drawing/2014/main" xmlns="" id="{42E049E2-81A6-45F8-BA9F-DEA21400B1AD}"/>
                </a:ext>
              </a:extLst>
            </p:cNvPr>
            <p:cNvSpPr/>
            <p:nvPr userDrawn="1"/>
          </p:nvSpPr>
          <p:spPr>
            <a:xfrm>
              <a:off x="6184884" y="8295750"/>
              <a:ext cx="182880" cy="1828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7" name="Freeform: Shape 66">
            <a:extLst>
              <a:ext uri="{FF2B5EF4-FFF2-40B4-BE49-F238E27FC236}">
                <a16:creationId xmlns:a16="http://schemas.microsoft.com/office/drawing/2014/main" xmlns="" id="{75F20D6C-6085-4D3F-9186-6895908C97B9}"/>
              </a:ext>
            </a:extLst>
          </p:cNvPr>
          <p:cNvSpPr/>
          <p:nvPr userDrawn="1"/>
        </p:nvSpPr>
        <p:spPr>
          <a:xfrm rot="16200000">
            <a:off x="2537077" y="5335524"/>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Rectangle 70">
            <a:extLst>
              <a:ext uri="{FF2B5EF4-FFF2-40B4-BE49-F238E27FC236}">
                <a16:creationId xmlns:a16="http://schemas.microsoft.com/office/drawing/2014/main" xmlns="" id="{BC56BE23-DE49-4D55-A6A0-DFE2A870120D}"/>
              </a:ext>
            </a:extLst>
          </p:cNvPr>
          <p:cNvSpPr/>
          <p:nvPr userDrawn="1"/>
        </p:nvSpPr>
        <p:spPr>
          <a:xfrm>
            <a:off x="4058844" y="6089528"/>
            <a:ext cx="2049251" cy="768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Date Placeholder 3">
            <a:extLst>
              <a:ext uri="{FF2B5EF4-FFF2-40B4-BE49-F238E27FC236}">
                <a16:creationId xmlns:a16="http://schemas.microsoft.com/office/drawing/2014/main" xmlns="" id="{2837477B-3D20-4982-86AF-91100FE408D3}"/>
              </a:ext>
            </a:extLst>
          </p:cNvPr>
          <p:cNvSpPr>
            <a:spLocks noGrp="1"/>
          </p:cNvSpPr>
          <p:nvPr>
            <p:ph type="dt" sz="half" idx="10"/>
          </p:nvPr>
        </p:nvSpPr>
        <p:spPr>
          <a:xfrm>
            <a:off x="7519822" y="6353175"/>
            <a:ext cx="1097280" cy="365125"/>
          </a:xfrm>
        </p:spPr>
        <p:txBody>
          <a:bodyPr/>
          <a:lstStyle>
            <a:lvl1pPr>
              <a:defRPr>
                <a:solidFill>
                  <a:schemeClr val="bg1"/>
                </a:solidFill>
              </a:defRPr>
            </a:lvl1pPr>
          </a:lstStyle>
          <a:p>
            <a:r>
              <a:rPr lang="en-US" dirty="0"/>
              <a:t>20XX</a:t>
            </a:r>
          </a:p>
        </p:txBody>
      </p:sp>
      <p:sp>
        <p:nvSpPr>
          <p:cNvPr id="193" name="Footer Placeholder 4">
            <a:extLst>
              <a:ext uri="{FF2B5EF4-FFF2-40B4-BE49-F238E27FC236}">
                <a16:creationId xmlns:a16="http://schemas.microsoft.com/office/drawing/2014/main" xmlns="" id="{B6E38A1E-AF37-4A09-9B69-65397A079362}"/>
              </a:ext>
            </a:extLst>
          </p:cNvPr>
          <p:cNvSpPr>
            <a:spLocks noGrp="1"/>
          </p:cNvSpPr>
          <p:nvPr>
            <p:ph type="ftr" sz="quarter" idx="11"/>
          </p:nvPr>
        </p:nvSpPr>
        <p:spPr>
          <a:xfrm>
            <a:off x="8727198" y="6350000"/>
            <a:ext cx="2286000" cy="365125"/>
          </a:xfrm>
        </p:spPr>
        <p:txBody>
          <a:bodyPr/>
          <a:lstStyle>
            <a:lvl1pPr>
              <a:defRPr>
                <a:solidFill>
                  <a:schemeClr val="bg1"/>
                </a:solidFill>
              </a:defRPr>
            </a:lvl1pPr>
          </a:lstStyle>
          <a:p>
            <a:r>
              <a:rPr lang="en-US" dirty="0"/>
              <a:t>Pitch deck title</a:t>
            </a:r>
          </a:p>
        </p:txBody>
      </p:sp>
      <p:sp>
        <p:nvSpPr>
          <p:cNvPr id="194" name="Slide Number Placeholder 5">
            <a:extLst>
              <a:ext uri="{FF2B5EF4-FFF2-40B4-BE49-F238E27FC236}">
                <a16:creationId xmlns:a16="http://schemas.microsoft.com/office/drawing/2014/main" xmlns="" id="{FB77B535-C760-4E32-8A7E-BF9AD08BBC39}"/>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75" name="Oval 74">
            <a:extLst>
              <a:ext uri="{FF2B5EF4-FFF2-40B4-BE49-F238E27FC236}">
                <a16:creationId xmlns:a16="http://schemas.microsoft.com/office/drawing/2014/main" xmlns="" id="{BCF3BD55-FF25-4CA9-8016-81AEB8AA43E8}"/>
              </a:ext>
            </a:extLst>
          </p:cNvPr>
          <p:cNvSpPr/>
          <p:nvPr userDrawn="1"/>
        </p:nvSpPr>
        <p:spPr>
          <a:xfrm>
            <a:off x="5868264" y="185947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7" name="Straight Connector 76">
            <a:extLst>
              <a:ext uri="{FF2B5EF4-FFF2-40B4-BE49-F238E27FC236}">
                <a16:creationId xmlns:a16="http://schemas.microsoft.com/office/drawing/2014/main" xmlns="" id="{DE09EA6C-7AC2-47BE-95B8-4D3412867BA5}"/>
              </a:ext>
            </a:extLst>
          </p:cNvPr>
          <p:cNvCxnSpPr>
            <a:cxnSpLocks/>
            <a:stCxn id="38" idx="4"/>
          </p:cNvCxnSpPr>
          <p:nvPr userDrawn="1"/>
        </p:nvCxnSpPr>
        <p:spPr>
          <a:xfrm flipV="1">
            <a:off x="0" y="1991841"/>
            <a:ext cx="5931799" cy="33894"/>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70521"/>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5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layout with icons">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ACA106-0FC3-4FE9-9338-4AC3D15608E5}"/>
              </a:ext>
            </a:extLst>
          </p:cNvPr>
          <p:cNvSpPr>
            <a:spLocks noGrp="1"/>
          </p:cNvSpPr>
          <p:nvPr>
            <p:ph type="title" hasCustomPrompt="1"/>
          </p:nvPr>
        </p:nvSpPr>
        <p:spPr>
          <a:xfrm>
            <a:off x="1552574" y="896112"/>
            <a:ext cx="9725026" cy="1325880"/>
          </a:xfrm>
        </p:spPr>
        <p:txBody>
          <a:bodyPr anchor="t" anchorCtr="0"/>
          <a:lstStyle>
            <a:lvl1pPr>
              <a:defRPr cap="all" baseline="0">
                <a:solidFill>
                  <a:schemeClr val="accent1"/>
                </a:solidFill>
              </a:defRPr>
            </a:lvl1pPr>
          </a:lstStyle>
          <a:p>
            <a:r>
              <a:rPr lang="en-US" dirty="0"/>
              <a:t>CLICK TO ADD TITLE</a:t>
            </a:r>
          </a:p>
        </p:txBody>
      </p:sp>
      <p:sp>
        <p:nvSpPr>
          <p:cNvPr id="60" name="Online Image Placeholder 59">
            <a:extLst>
              <a:ext uri="{FF2B5EF4-FFF2-40B4-BE49-F238E27FC236}">
                <a16:creationId xmlns:a16="http://schemas.microsoft.com/office/drawing/2014/main" xmlns="" id="{F2FF0A87-B95D-4E75-86C6-E701CBFD4305}"/>
              </a:ext>
            </a:extLst>
          </p:cNvPr>
          <p:cNvSpPr>
            <a:spLocks noGrp="1"/>
          </p:cNvSpPr>
          <p:nvPr>
            <p:ph type="clipArt" sz="quarter" idx="18"/>
          </p:nvPr>
        </p:nvSpPr>
        <p:spPr>
          <a:xfrm>
            <a:off x="2469641" y="2184400"/>
            <a:ext cx="914400" cy="914400"/>
          </a:xfrm>
        </p:spPr>
        <p:txBody>
          <a:bodyPr>
            <a:normAutofit/>
          </a:bodyPr>
          <a:lstStyle>
            <a:lvl1pPr>
              <a:defRPr sz="1200"/>
            </a:lvl1pPr>
          </a:lstStyle>
          <a:p>
            <a:r>
              <a:rPr lang="en-US"/>
              <a:t>Click icon to add online image</a:t>
            </a:r>
            <a:endParaRPr lang="en-US" dirty="0"/>
          </a:p>
        </p:txBody>
      </p:sp>
      <p:sp>
        <p:nvSpPr>
          <p:cNvPr id="61" name="Online Image Placeholder 59">
            <a:extLst>
              <a:ext uri="{FF2B5EF4-FFF2-40B4-BE49-F238E27FC236}">
                <a16:creationId xmlns:a16="http://schemas.microsoft.com/office/drawing/2014/main" xmlns="" id="{EFF0D2F8-0092-4566-A98C-DE7F11F1CC35}"/>
              </a:ext>
            </a:extLst>
          </p:cNvPr>
          <p:cNvSpPr>
            <a:spLocks noGrp="1"/>
          </p:cNvSpPr>
          <p:nvPr>
            <p:ph type="clipArt" sz="quarter" idx="19"/>
          </p:nvPr>
        </p:nvSpPr>
        <p:spPr>
          <a:xfrm>
            <a:off x="5960930" y="2184654"/>
            <a:ext cx="914400" cy="914400"/>
          </a:xfrm>
        </p:spPr>
        <p:txBody>
          <a:bodyPr>
            <a:normAutofit/>
          </a:bodyPr>
          <a:lstStyle>
            <a:lvl1pPr>
              <a:defRPr sz="1200"/>
            </a:lvl1pPr>
          </a:lstStyle>
          <a:p>
            <a:r>
              <a:rPr lang="en-US"/>
              <a:t>Click icon to add online image</a:t>
            </a:r>
            <a:endParaRPr lang="en-US" dirty="0"/>
          </a:p>
        </p:txBody>
      </p:sp>
      <p:sp>
        <p:nvSpPr>
          <p:cNvPr id="62" name="Online Image Placeholder 59">
            <a:extLst>
              <a:ext uri="{FF2B5EF4-FFF2-40B4-BE49-F238E27FC236}">
                <a16:creationId xmlns:a16="http://schemas.microsoft.com/office/drawing/2014/main" xmlns="" id="{C673B15F-D120-4C48-8834-4E87C6CCDE2C}"/>
              </a:ext>
            </a:extLst>
          </p:cNvPr>
          <p:cNvSpPr>
            <a:spLocks noGrp="1"/>
          </p:cNvSpPr>
          <p:nvPr>
            <p:ph type="clipArt" sz="quarter" idx="20"/>
          </p:nvPr>
        </p:nvSpPr>
        <p:spPr>
          <a:xfrm>
            <a:off x="9439445" y="2184400"/>
            <a:ext cx="914400" cy="914400"/>
          </a:xfrm>
        </p:spPr>
        <p:txBody>
          <a:bodyPr>
            <a:normAutofit/>
          </a:bodyPr>
          <a:lstStyle>
            <a:lvl1pPr>
              <a:defRPr sz="1200"/>
            </a:lvl1pPr>
          </a:lstStyle>
          <a:p>
            <a:r>
              <a:rPr lang="en-US"/>
              <a:t>Click icon to add online image</a:t>
            </a:r>
            <a:endParaRPr lang="en-US" dirty="0"/>
          </a:p>
        </p:txBody>
      </p:sp>
      <p:sp>
        <p:nvSpPr>
          <p:cNvPr id="17" name="Text Placeholder 2">
            <a:extLst>
              <a:ext uri="{FF2B5EF4-FFF2-40B4-BE49-F238E27FC236}">
                <a16:creationId xmlns:a16="http://schemas.microsoft.com/office/drawing/2014/main" xmlns="" id="{52AD81DC-207F-4541-B02D-802D3D5B2813}"/>
              </a:ext>
            </a:extLst>
          </p:cNvPr>
          <p:cNvSpPr>
            <a:spLocks noGrp="1"/>
          </p:cNvSpPr>
          <p:nvPr>
            <p:ph type="body" idx="13" hasCustomPrompt="1"/>
          </p:nvPr>
        </p:nvSpPr>
        <p:spPr>
          <a:xfrm>
            <a:off x="1555241" y="3366741"/>
            <a:ext cx="2743200" cy="457200"/>
          </a:xfrm>
        </p:spPr>
        <p:txBody>
          <a:bodyPr anchor="ctr" anchorCtr="0">
            <a:noAutofit/>
          </a:bodyPr>
          <a:lstStyle>
            <a:lvl1pPr marL="0" indent="0" algn="ctr">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3" name="Content Placeholder 2">
            <a:extLst>
              <a:ext uri="{FF2B5EF4-FFF2-40B4-BE49-F238E27FC236}">
                <a16:creationId xmlns:a16="http://schemas.microsoft.com/office/drawing/2014/main" xmlns="" id="{02BF6510-D603-481E-B685-9095150A2891}"/>
              </a:ext>
            </a:extLst>
          </p:cNvPr>
          <p:cNvSpPr>
            <a:spLocks noGrp="1"/>
          </p:cNvSpPr>
          <p:nvPr>
            <p:ph sz="half" idx="1"/>
          </p:nvPr>
        </p:nvSpPr>
        <p:spPr>
          <a:xfrm>
            <a:off x="1555241" y="3901419"/>
            <a:ext cx="2743200" cy="2103120"/>
          </a:xfrm>
        </p:spPr>
        <p:txBody>
          <a:bodyPr>
            <a:normAutofit/>
          </a:bodyPr>
          <a:lstStyle>
            <a:lvl1pPr marL="0" indent="0" algn="ctr">
              <a:lnSpc>
                <a:spcPts val="2000"/>
              </a:lnSpc>
              <a:buNone/>
              <a:defRPr sz="1600"/>
            </a:lvl1pPr>
            <a:lvl2pPr marL="457200" indent="0" algn="ctr">
              <a:lnSpc>
                <a:spcPts val="2000"/>
              </a:lnSpc>
              <a:buNone/>
              <a:defRPr sz="1600"/>
            </a:lvl2pPr>
            <a:lvl3pPr marL="914400" indent="0" algn="ctr">
              <a:lnSpc>
                <a:spcPts val="2000"/>
              </a:lnSpc>
              <a:buNone/>
              <a:defRPr sz="1600"/>
            </a:lvl3pPr>
            <a:lvl4pPr marL="1371600" indent="0" algn="ctr">
              <a:lnSpc>
                <a:spcPts val="2000"/>
              </a:lnSpc>
              <a:buNone/>
              <a:defRPr sz="1600"/>
            </a:lvl4pPr>
            <a:lvl5pPr marL="1828800" indent="0" algn="ctr">
              <a:lnSpc>
                <a:spcPts val="2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2">
            <a:extLst>
              <a:ext uri="{FF2B5EF4-FFF2-40B4-BE49-F238E27FC236}">
                <a16:creationId xmlns:a16="http://schemas.microsoft.com/office/drawing/2014/main" xmlns="" id="{D13E526C-A314-4221-BF6F-A27491DFB8F8}"/>
              </a:ext>
            </a:extLst>
          </p:cNvPr>
          <p:cNvSpPr>
            <a:spLocks noGrp="1"/>
          </p:cNvSpPr>
          <p:nvPr>
            <p:ph type="body" idx="15" hasCustomPrompt="1"/>
          </p:nvPr>
        </p:nvSpPr>
        <p:spPr>
          <a:xfrm>
            <a:off x="5046530" y="3359890"/>
            <a:ext cx="2743200" cy="457200"/>
          </a:xfrm>
        </p:spPr>
        <p:txBody>
          <a:bodyPr anchor="ctr" anchorCtr="0">
            <a:noAutofit/>
          </a:bodyPr>
          <a:lstStyle>
            <a:lvl1pPr marL="0" indent="0" algn="ctr">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16" name="Content Placeholder 2">
            <a:extLst>
              <a:ext uri="{FF2B5EF4-FFF2-40B4-BE49-F238E27FC236}">
                <a16:creationId xmlns:a16="http://schemas.microsoft.com/office/drawing/2014/main" xmlns="" id="{F8BF0048-EF4E-483F-8467-041ED0818280}"/>
              </a:ext>
            </a:extLst>
          </p:cNvPr>
          <p:cNvSpPr>
            <a:spLocks noGrp="1"/>
          </p:cNvSpPr>
          <p:nvPr>
            <p:ph sz="half" idx="14"/>
          </p:nvPr>
        </p:nvSpPr>
        <p:spPr>
          <a:xfrm>
            <a:off x="5046530" y="3894568"/>
            <a:ext cx="2743200" cy="2103120"/>
          </a:xfrm>
        </p:spPr>
        <p:txBody>
          <a:bodyPr>
            <a:normAutofit/>
          </a:bodyPr>
          <a:lstStyle>
            <a:lvl1pPr marL="0" indent="0" algn="ctr">
              <a:lnSpc>
                <a:spcPts val="2000"/>
              </a:lnSpc>
              <a:buNone/>
              <a:defRPr sz="1600"/>
            </a:lvl1pPr>
            <a:lvl2pPr marL="457200" indent="0" algn="ctr">
              <a:lnSpc>
                <a:spcPts val="2000"/>
              </a:lnSpc>
              <a:buNone/>
              <a:defRPr sz="1600"/>
            </a:lvl2pPr>
            <a:lvl3pPr marL="914400" indent="0" algn="ctr">
              <a:lnSpc>
                <a:spcPts val="2000"/>
              </a:lnSpc>
              <a:buNone/>
              <a:defRPr sz="1600"/>
            </a:lvl3pPr>
            <a:lvl4pPr marL="1371600" indent="0" algn="ctr">
              <a:lnSpc>
                <a:spcPts val="2000"/>
              </a:lnSpc>
              <a:buNone/>
              <a:defRPr sz="1600"/>
            </a:lvl4pPr>
            <a:lvl5pPr marL="1828800" indent="0" algn="ctr">
              <a:lnSpc>
                <a:spcPts val="2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xmlns="" id="{F7289E8E-D34A-4BA8-A21D-2D40A211CB9B}"/>
              </a:ext>
            </a:extLst>
          </p:cNvPr>
          <p:cNvSpPr>
            <a:spLocks noGrp="1"/>
          </p:cNvSpPr>
          <p:nvPr>
            <p:ph type="body" sz="quarter" idx="3" hasCustomPrompt="1"/>
          </p:nvPr>
        </p:nvSpPr>
        <p:spPr>
          <a:xfrm>
            <a:off x="8525045" y="3364836"/>
            <a:ext cx="2743200" cy="457200"/>
          </a:xfrm>
        </p:spPr>
        <p:txBody>
          <a:bodyPr anchor="ctr" anchorCtr="0">
            <a:noAutofit/>
          </a:bodyPr>
          <a:lstStyle>
            <a:lvl1pPr marL="0" indent="0" algn="ctr">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4" name="Content Placeholder 3">
            <a:extLst>
              <a:ext uri="{FF2B5EF4-FFF2-40B4-BE49-F238E27FC236}">
                <a16:creationId xmlns:a16="http://schemas.microsoft.com/office/drawing/2014/main" xmlns="" id="{9A743757-ABC3-44BF-87D3-5E323E9B00D9}"/>
              </a:ext>
            </a:extLst>
          </p:cNvPr>
          <p:cNvSpPr>
            <a:spLocks noGrp="1"/>
          </p:cNvSpPr>
          <p:nvPr>
            <p:ph sz="half" idx="2"/>
          </p:nvPr>
        </p:nvSpPr>
        <p:spPr>
          <a:xfrm>
            <a:off x="8525045" y="3901419"/>
            <a:ext cx="2743200" cy="2103120"/>
          </a:xfrm>
        </p:spPr>
        <p:txBody>
          <a:bodyPr>
            <a:normAutofit/>
          </a:bodyPr>
          <a:lstStyle>
            <a:lvl1pPr marL="0" indent="0" algn="ctr">
              <a:lnSpc>
                <a:spcPts val="2000"/>
              </a:lnSpc>
              <a:buNone/>
              <a:defRPr sz="1600"/>
            </a:lvl1pPr>
            <a:lvl2pPr marL="457200" indent="0" algn="ctr">
              <a:lnSpc>
                <a:spcPts val="2000"/>
              </a:lnSpc>
              <a:buNone/>
              <a:defRPr sz="1600"/>
            </a:lvl2pPr>
            <a:lvl3pPr marL="914400" indent="0" algn="ctr">
              <a:lnSpc>
                <a:spcPts val="2000"/>
              </a:lnSpc>
              <a:buNone/>
              <a:defRPr sz="1600"/>
            </a:lvl3pPr>
            <a:lvl4pPr marL="1371600" indent="0" algn="ctr">
              <a:lnSpc>
                <a:spcPts val="2000"/>
              </a:lnSpc>
              <a:buNone/>
              <a:defRPr sz="1600"/>
            </a:lvl4pPr>
            <a:lvl5pPr marL="1828800" indent="0" algn="ctr">
              <a:lnSpc>
                <a:spcPts val="2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xmlns="" id="{4F4AB913-E6BC-42AA-956F-BE8B54570B15}"/>
              </a:ext>
              <a:ext uri="{C183D7F6-B498-43B3-948B-1728B52AA6E4}">
                <adec:decorative xmlns:adec="http://schemas.microsoft.com/office/drawing/2017/decorative" xmlns="" val="1"/>
              </a:ext>
            </a:extLst>
          </p:cNvPr>
          <p:cNvGrpSpPr/>
          <p:nvPr userDrawn="1"/>
        </p:nvGrpSpPr>
        <p:grpSpPr>
          <a:xfrm>
            <a:off x="-1000" y="0"/>
            <a:ext cx="1015984" cy="6858000"/>
            <a:chOff x="-1000" y="0"/>
            <a:chExt cx="1015984" cy="6858000"/>
          </a:xfrm>
        </p:grpSpPr>
        <p:sp>
          <p:nvSpPr>
            <p:cNvPr id="13" name="Rectangle 12">
              <a:extLst>
                <a:ext uri="{FF2B5EF4-FFF2-40B4-BE49-F238E27FC236}">
                  <a16:creationId xmlns:a16="http://schemas.microsoft.com/office/drawing/2014/main" xmlns="" id="{39C870B4-B099-4311-A8C7-2C72CD4D74E5}"/>
                </a:ext>
                <a:ext uri="{C183D7F6-B498-43B3-948B-1728B52AA6E4}">
                  <adec:decorative xmlns:adec="http://schemas.microsoft.com/office/drawing/2017/decorative" xmlns="" val="1"/>
                </a:ext>
              </a:extLst>
            </p:cNvPr>
            <p:cNvSpPr/>
            <p:nvPr userDrawn="1"/>
          </p:nvSpPr>
          <p:spPr>
            <a:xfrm>
              <a:off x="0" y="4828032"/>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40BFE83D-371B-498A-B5E9-347973288684}"/>
                </a:ext>
                <a:ext uri="{C183D7F6-B498-43B3-948B-1728B52AA6E4}">
                  <adec:decorative xmlns:adec="http://schemas.microsoft.com/office/drawing/2017/decorative" xmlns="" val="1"/>
                </a:ext>
              </a:extLst>
            </p:cNvPr>
            <p:cNvSpPr/>
            <p:nvPr userDrawn="1"/>
          </p:nvSpPr>
          <p:spPr>
            <a:xfrm>
              <a:off x="0"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xmlns="" id="{29866C73-B970-43C4-A474-D1203C4A3343}"/>
                </a:ext>
                <a:ext uri="{C183D7F6-B498-43B3-948B-1728B52AA6E4}">
                  <adec:decorative xmlns:adec="http://schemas.microsoft.com/office/drawing/2017/decorative" xmlns="" val="1"/>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xmlns="" id="{C0C1F8BB-C13B-4B90-91D2-C95CB1363F08}"/>
                </a:ext>
                <a:ext uri="{C183D7F6-B498-43B3-948B-1728B52AA6E4}">
                  <adec:decorative xmlns:adec="http://schemas.microsoft.com/office/drawing/2017/decorative" xmlns=""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462818" y="552957"/>
              <a:ext cx="1828800" cy="905164"/>
            </a:xfrm>
            <a:prstGeom prst="rect">
              <a:avLst/>
            </a:prstGeom>
          </p:spPr>
        </p:pic>
        <p:sp>
          <p:nvSpPr>
            <p:cNvPr id="23" name="Rectangle 22">
              <a:extLst>
                <a:ext uri="{FF2B5EF4-FFF2-40B4-BE49-F238E27FC236}">
                  <a16:creationId xmlns:a16="http://schemas.microsoft.com/office/drawing/2014/main" xmlns="" id="{266F531E-E93E-4E5C-9674-1B9C610CDF5F}"/>
                </a:ext>
                <a:ext uri="{C183D7F6-B498-43B3-948B-1728B52AA6E4}">
                  <adec:decorative xmlns:adec="http://schemas.microsoft.com/office/drawing/2017/decorative" xmlns="" val="1"/>
                </a:ext>
              </a:extLst>
            </p:cNvPr>
            <p:cNvSpPr/>
            <p:nvPr userDrawn="1"/>
          </p:nvSpPr>
          <p:spPr>
            <a:xfrm>
              <a:off x="0"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xmlns="" id="{3E3AD939-EB0C-4B1E-9A4E-04D6BE504D40}"/>
                </a:ext>
                <a:ext uri="{C183D7F6-B498-43B3-948B-1728B52AA6E4}">
                  <adec:decorative xmlns:adec="http://schemas.microsoft.com/office/drawing/2017/decorative" xmlns="" val="1"/>
                </a:ext>
              </a:extLst>
            </p:cNvPr>
            <p:cNvSpPr/>
            <p:nvPr userDrawn="1"/>
          </p:nvSpPr>
          <p:spPr>
            <a:xfrm rot="10800000">
              <a:off x="100582" y="2932749"/>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3" name="Graphic 52">
              <a:extLst>
                <a:ext uri="{FF2B5EF4-FFF2-40B4-BE49-F238E27FC236}">
                  <a16:creationId xmlns:a16="http://schemas.microsoft.com/office/drawing/2014/main" xmlns="" id="{0C939296-0EC5-4504-B10B-2AA1A2F60A91}"/>
                </a:ext>
                <a:ext uri="{C183D7F6-B498-43B3-948B-1728B52AA6E4}">
                  <adec:decorative xmlns:adec="http://schemas.microsoft.com/office/drawing/2017/decorative" xmlns="" val="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rot="5400000">
              <a:off x="-457200" y="5380762"/>
              <a:ext cx="1828800" cy="914400"/>
            </a:xfrm>
            <a:prstGeom prst="rect">
              <a:avLst/>
            </a:prstGeom>
          </p:spPr>
        </p:pic>
      </p:grpSp>
      <p:sp>
        <p:nvSpPr>
          <p:cNvPr id="63" name="Date Placeholder 3">
            <a:extLst>
              <a:ext uri="{FF2B5EF4-FFF2-40B4-BE49-F238E27FC236}">
                <a16:creationId xmlns:a16="http://schemas.microsoft.com/office/drawing/2014/main" xmlns="" id="{834AD064-B2F1-4462-89CD-E6E2F6B06EA2}"/>
              </a:ext>
            </a:extLst>
          </p:cNvPr>
          <p:cNvSpPr>
            <a:spLocks noGrp="1"/>
          </p:cNvSpPr>
          <p:nvPr>
            <p:ph type="dt" sz="half" idx="10"/>
          </p:nvPr>
        </p:nvSpPr>
        <p:spPr>
          <a:xfrm>
            <a:off x="1554480" y="6353175"/>
            <a:ext cx="1097280" cy="365125"/>
          </a:xfrm>
        </p:spPr>
        <p:txBody>
          <a:bodyPr/>
          <a:lstStyle>
            <a:lvl1pPr>
              <a:defRPr>
                <a:solidFill>
                  <a:schemeClr val="tx1">
                    <a:lumMod val="75000"/>
                    <a:lumOff val="25000"/>
                  </a:schemeClr>
                </a:solidFill>
              </a:defRPr>
            </a:lvl1pPr>
          </a:lstStyle>
          <a:p>
            <a:r>
              <a:rPr lang="en-US" dirty="0"/>
              <a:t>20XX</a:t>
            </a:r>
          </a:p>
        </p:txBody>
      </p:sp>
      <p:sp>
        <p:nvSpPr>
          <p:cNvPr id="64" name="Footer Placeholder 4">
            <a:extLst>
              <a:ext uri="{FF2B5EF4-FFF2-40B4-BE49-F238E27FC236}">
                <a16:creationId xmlns:a16="http://schemas.microsoft.com/office/drawing/2014/main" xmlns="" id="{201E0480-817D-41A9-8CC8-A0AFF1B9B41C}"/>
              </a:ext>
            </a:extLst>
          </p:cNvPr>
          <p:cNvSpPr>
            <a:spLocks noGrp="1"/>
          </p:cNvSpPr>
          <p:nvPr>
            <p:ph type="ftr" sz="quarter" idx="11"/>
          </p:nvPr>
        </p:nvSpPr>
        <p:spPr>
          <a:xfrm>
            <a:off x="574452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65" name="Slide Number Placeholder 5">
            <a:extLst>
              <a:ext uri="{FF2B5EF4-FFF2-40B4-BE49-F238E27FC236}">
                <a16:creationId xmlns:a16="http://schemas.microsoft.com/office/drawing/2014/main" xmlns="" id="{01D21600-5A92-452F-96FB-F6BC365A44BB}"/>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031323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Overview">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AE12D1-08AF-45E9-A34A-BDE9E860BAA2}"/>
              </a:ext>
            </a:extLst>
          </p:cNvPr>
          <p:cNvSpPr>
            <a:spLocks noGrp="1"/>
          </p:cNvSpPr>
          <p:nvPr>
            <p:ph type="title" hasCustomPrompt="1"/>
          </p:nvPr>
        </p:nvSpPr>
        <p:spPr>
          <a:xfrm>
            <a:off x="3044952" y="898524"/>
            <a:ext cx="8232648" cy="1325880"/>
          </a:xfrm>
        </p:spPr>
        <p:txBody>
          <a:bodyPr anchor="t" anchorCtr="0"/>
          <a:lstStyle>
            <a:lvl1pPr>
              <a:defRPr cap="all" baseline="0">
                <a:solidFill>
                  <a:schemeClr val="accent1"/>
                </a:solidFill>
              </a:defRPr>
            </a:lvl1pPr>
          </a:lstStyle>
          <a:p>
            <a:r>
              <a:rPr lang="en-US" dirty="0"/>
              <a:t>CLICK TO ADD TITLE</a:t>
            </a:r>
          </a:p>
        </p:txBody>
      </p:sp>
      <p:grpSp>
        <p:nvGrpSpPr>
          <p:cNvPr id="3" name="Group 2">
            <a:extLst>
              <a:ext uri="{FF2B5EF4-FFF2-40B4-BE49-F238E27FC236}">
                <a16:creationId xmlns:a16="http://schemas.microsoft.com/office/drawing/2014/main" xmlns="" id="{11529D7C-E220-400B-93DB-76E3FF912E01}"/>
              </a:ext>
              <a:ext uri="{C183D7F6-B498-43B3-948B-1728B52AA6E4}">
                <adec:decorative xmlns:adec="http://schemas.microsoft.com/office/drawing/2017/decorative" xmlns="" val="1"/>
              </a:ext>
            </a:extLst>
          </p:cNvPr>
          <p:cNvGrpSpPr/>
          <p:nvPr userDrawn="1"/>
        </p:nvGrpSpPr>
        <p:grpSpPr>
          <a:xfrm>
            <a:off x="0" y="0"/>
            <a:ext cx="2160614" cy="6858000"/>
            <a:chOff x="0" y="0"/>
            <a:chExt cx="2160614" cy="6858000"/>
          </a:xfrm>
        </p:grpSpPr>
        <p:sp>
          <p:nvSpPr>
            <p:cNvPr id="7" name="Rectangle 6">
              <a:extLst>
                <a:ext uri="{FF2B5EF4-FFF2-40B4-BE49-F238E27FC236}">
                  <a16:creationId xmlns:a16="http://schemas.microsoft.com/office/drawing/2014/main" xmlns="" id="{E557D1F3-8C55-47FE-B39A-86D30F8FFEA1}"/>
                </a:ext>
              </a:extLst>
            </p:cNvPr>
            <p:cNvSpPr/>
            <p:nvPr userDrawn="1"/>
          </p:nvSpPr>
          <p:spPr>
            <a:xfrm>
              <a:off x="0" y="0"/>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xmlns="" id="{F4EB6F2E-2621-4EB5-A04D-906FD08CED87}"/>
                </a:ext>
              </a:extLst>
            </p:cNvPr>
            <p:cNvSpPr/>
            <p:nvPr userDrawn="1"/>
          </p:nvSpPr>
          <p:spPr>
            <a:xfrm flipH="1">
              <a:off x="0" y="4828032"/>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35">
              <a:extLst>
                <a:ext uri="{FF2B5EF4-FFF2-40B4-BE49-F238E27FC236}">
                  <a16:creationId xmlns:a16="http://schemas.microsoft.com/office/drawing/2014/main" xmlns="" id="{6529D2A7-ABB3-4E2D-88CA-F813997011F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0800000">
              <a:off x="0" y="13172"/>
              <a:ext cx="2029968" cy="2029968"/>
            </a:xfrm>
            <a:prstGeom prst="rect">
              <a:avLst/>
            </a:prstGeom>
          </p:spPr>
        </p:pic>
        <p:pic>
          <p:nvPicPr>
            <p:cNvPr id="38" name="Graphic 37">
              <a:extLst>
                <a:ext uri="{FF2B5EF4-FFF2-40B4-BE49-F238E27FC236}">
                  <a16:creationId xmlns:a16="http://schemas.microsoft.com/office/drawing/2014/main" xmlns="" id="{051ECE99-ACA6-46AF-98D5-81FBD3F834AC}"/>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0" y="4828032"/>
              <a:ext cx="2029968" cy="2029968"/>
            </a:xfrm>
            <a:prstGeom prst="rect">
              <a:avLst/>
            </a:prstGeom>
          </p:spPr>
        </p:pic>
        <p:sp>
          <p:nvSpPr>
            <p:cNvPr id="39" name="Rectangle 38">
              <a:extLst>
                <a:ext uri="{FF2B5EF4-FFF2-40B4-BE49-F238E27FC236}">
                  <a16:creationId xmlns:a16="http://schemas.microsoft.com/office/drawing/2014/main" xmlns="" id="{9837D25D-BADF-40E0-B7F9-1288B53AA656}"/>
                </a:ext>
              </a:extLst>
            </p:cNvPr>
            <p:cNvSpPr/>
            <p:nvPr userDrawn="1"/>
          </p:nvSpPr>
          <p:spPr>
            <a:xfrm flipH="1">
              <a:off x="0" y="1995685"/>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xmlns="" id="{3A847BA4-24DF-47BE-BE28-02415C2A2D3C}"/>
                </a:ext>
              </a:extLst>
            </p:cNvPr>
            <p:cNvGrpSpPr/>
            <p:nvPr userDrawn="1"/>
          </p:nvGrpSpPr>
          <p:grpSpPr>
            <a:xfrm>
              <a:off x="56351" y="2064569"/>
              <a:ext cx="1920240" cy="1920240"/>
              <a:chOff x="5361924" y="7472790"/>
              <a:chExt cx="1828800" cy="1828800"/>
            </a:xfrm>
          </p:grpSpPr>
          <p:grpSp>
            <p:nvGrpSpPr>
              <p:cNvPr id="41" name="Group 40">
                <a:extLst>
                  <a:ext uri="{FF2B5EF4-FFF2-40B4-BE49-F238E27FC236}">
                    <a16:creationId xmlns:a16="http://schemas.microsoft.com/office/drawing/2014/main" xmlns=""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xmlns=""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xmlns=""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xmlns=""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xmlns=""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xmlns=""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xmlns=""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xmlns=""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xmlns=""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xmlns=""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xmlns=""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xmlns=""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xmlns=""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xmlns=""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xmlns=""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xmlns=""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xmlns=""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xmlns=""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xmlns=""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xmlns=""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xmlns="" id="{D1189D1C-85ED-4EF1-A384-7C4590ED50FD}"/>
                </a:ext>
              </a:extLst>
            </p:cNvPr>
            <p:cNvSpPr/>
            <p:nvPr userDrawn="1"/>
          </p:nvSpPr>
          <p:spPr>
            <a:xfrm>
              <a:off x="0" y="4022308"/>
              <a:ext cx="2033751" cy="8057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xmlns="" id="{445306C5-E470-4A93-9C9F-5D066F760D16}"/>
                </a:ext>
              </a:extLst>
            </p:cNvPr>
            <p:cNvSpPr/>
            <p:nvPr userDrawn="1"/>
          </p:nvSpPr>
          <p:spPr>
            <a:xfrm>
              <a:off x="0" y="2065206"/>
              <a:ext cx="1014984" cy="192024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xmlns="" id="{B31C374B-40F2-4B1E-A9D8-6E5C932FF170}"/>
                </a:ext>
              </a:extLst>
            </p:cNvPr>
            <p:cNvCxnSpPr>
              <a:cxnSpLocks/>
              <a:endCxn id="64" idx="6"/>
            </p:cNvCxnSpPr>
            <p:nvPr userDrawn="1"/>
          </p:nvCxnSpPr>
          <p:spPr>
            <a:xfrm>
              <a:off x="0" y="2008397"/>
              <a:ext cx="216061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xmlns="" id="{1C668341-39BE-4448-B29D-2594AE6D75C2}"/>
                </a:ext>
              </a:extLst>
            </p:cNvPr>
            <p:cNvSpPr/>
            <p:nvPr userDrawn="1"/>
          </p:nvSpPr>
          <p:spPr>
            <a:xfrm>
              <a:off x="1886294" y="1871237"/>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Text Placeholder 2">
            <a:extLst>
              <a:ext uri="{FF2B5EF4-FFF2-40B4-BE49-F238E27FC236}">
                <a16:creationId xmlns:a16="http://schemas.microsoft.com/office/drawing/2014/main" xmlns="" id="{7FB5CF9E-DFF1-49F6-9EF8-EDA1F1E293C7}"/>
              </a:ext>
            </a:extLst>
          </p:cNvPr>
          <p:cNvSpPr>
            <a:spLocks noGrp="1"/>
          </p:cNvSpPr>
          <p:nvPr>
            <p:ph type="body" idx="13" hasCustomPrompt="1"/>
          </p:nvPr>
        </p:nvSpPr>
        <p:spPr>
          <a:xfrm>
            <a:off x="3044952" y="2423160"/>
            <a:ext cx="2468880" cy="457200"/>
          </a:xfrm>
        </p:spPr>
        <p:txBody>
          <a:bodyPr anchor="ctr" anchorCtr="0">
            <a:noAutofit/>
          </a:bodyPr>
          <a:lstStyle>
            <a:lvl1pPr marL="0" indent="0" algn="l">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4" name="Text Placeholder 3">
            <a:extLst>
              <a:ext uri="{FF2B5EF4-FFF2-40B4-BE49-F238E27FC236}">
                <a16:creationId xmlns:a16="http://schemas.microsoft.com/office/drawing/2014/main" xmlns="" id="{5C2828A1-5E2B-4E4E-A1F7-2C356780F547}"/>
              </a:ext>
            </a:extLst>
          </p:cNvPr>
          <p:cNvSpPr>
            <a:spLocks noGrp="1"/>
          </p:cNvSpPr>
          <p:nvPr>
            <p:ph type="body" sz="quarter" idx="16"/>
          </p:nvPr>
        </p:nvSpPr>
        <p:spPr>
          <a:xfrm>
            <a:off x="3048000" y="2889504"/>
            <a:ext cx="2468880" cy="2743200"/>
          </a:xfrm>
        </p:spPr>
        <p:txBody>
          <a:bodyPr>
            <a:noAutofit/>
          </a:bodyPr>
          <a:lstStyle>
            <a:lvl1pPr marL="285750" indent="-285750">
              <a:lnSpc>
                <a:spcPts val="2600"/>
              </a:lnSpc>
              <a:spcBef>
                <a:spcPts val="0"/>
              </a:spcBef>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a:t>Click to edit Master text styles</a:t>
            </a:r>
          </a:p>
        </p:txBody>
      </p:sp>
      <p:sp>
        <p:nvSpPr>
          <p:cNvPr id="78" name="Text Placeholder 2">
            <a:extLst>
              <a:ext uri="{FF2B5EF4-FFF2-40B4-BE49-F238E27FC236}">
                <a16:creationId xmlns:a16="http://schemas.microsoft.com/office/drawing/2014/main" xmlns="" id="{6B7FC992-8079-42D9-8481-2B5075C195E1}"/>
              </a:ext>
            </a:extLst>
          </p:cNvPr>
          <p:cNvSpPr>
            <a:spLocks noGrp="1"/>
          </p:cNvSpPr>
          <p:nvPr>
            <p:ph type="body" idx="15" hasCustomPrompt="1"/>
          </p:nvPr>
        </p:nvSpPr>
        <p:spPr>
          <a:xfrm>
            <a:off x="5926836" y="2423160"/>
            <a:ext cx="2468880" cy="457200"/>
          </a:xfrm>
        </p:spPr>
        <p:txBody>
          <a:bodyPr anchor="ctr" anchorCtr="0">
            <a:noAutofit/>
          </a:bodyPr>
          <a:lstStyle>
            <a:lvl1pPr marL="0" indent="0" algn="l">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79" name="Text Placeholder 3">
            <a:extLst>
              <a:ext uri="{FF2B5EF4-FFF2-40B4-BE49-F238E27FC236}">
                <a16:creationId xmlns:a16="http://schemas.microsoft.com/office/drawing/2014/main" xmlns="" id="{7B255ED8-3C11-4BF0-B064-0623B23B0B72}"/>
              </a:ext>
            </a:extLst>
          </p:cNvPr>
          <p:cNvSpPr>
            <a:spLocks noGrp="1"/>
          </p:cNvSpPr>
          <p:nvPr>
            <p:ph type="body" sz="quarter" idx="17"/>
          </p:nvPr>
        </p:nvSpPr>
        <p:spPr>
          <a:xfrm>
            <a:off x="5926836" y="2889504"/>
            <a:ext cx="2468880" cy="2743200"/>
          </a:xfrm>
        </p:spPr>
        <p:txBody>
          <a:bodyPr>
            <a:noAutofit/>
          </a:bodyPr>
          <a:lstStyle>
            <a:lvl1pPr marL="285750" indent="-285750">
              <a:lnSpc>
                <a:spcPts val="2600"/>
              </a:lnSpc>
              <a:spcBef>
                <a:spcPts val="0"/>
              </a:spcBef>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a:t>Click to edit Master text styles</a:t>
            </a:r>
          </a:p>
        </p:txBody>
      </p:sp>
      <p:sp>
        <p:nvSpPr>
          <p:cNvPr id="68" name="Text Placeholder 4">
            <a:extLst>
              <a:ext uri="{FF2B5EF4-FFF2-40B4-BE49-F238E27FC236}">
                <a16:creationId xmlns:a16="http://schemas.microsoft.com/office/drawing/2014/main" xmlns="" id="{CE356C04-FB22-4541-9D39-D5C0676F66BC}"/>
              </a:ext>
            </a:extLst>
          </p:cNvPr>
          <p:cNvSpPr>
            <a:spLocks noGrp="1"/>
          </p:cNvSpPr>
          <p:nvPr>
            <p:ph type="body" sz="quarter" idx="3" hasCustomPrompt="1"/>
          </p:nvPr>
        </p:nvSpPr>
        <p:spPr>
          <a:xfrm>
            <a:off x="8808720" y="2423160"/>
            <a:ext cx="2468880" cy="457200"/>
          </a:xfrm>
        </p:spPr>
        <p:txBody>
          <a:bodyPr anchor="ctr" anchorCtr="0">
            <a:noAutofit/>
          </a:bodyPr>
          <a:lstStyle>
            <a:lvl1pPr marL="0" indent="0" algn="l">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81" name="Text Placeholder 3">
            <a:extLst>
              <a:ext uri="{FF2B5EF4-FFF2-40B4-BE49-F238E27FC236}">
                <a16:creationId xmlns:a16="http://schemas.microsoft.com/office/drawing/2014/main" xmlns="" id="{BA0F0565-F3E0-4B3E-A99B-282A6236532C}"/>
              </a:ext>
            </a:extLst>
          </p:cNvPr>
          <p:cNvSpPr>
            <a:spLocks noGrp="1"/>
          </p:cNvSpPr>
          <p:nvPr>
            <p:ph type="body" sz="quarter" idx="18"/>
          </p:nvPr>
        </p:nvSpPr>
        <p:spPr>
          <a:xfrm>
            <a:off x="8808720" y="2889504"/>
            <a:ext cx="2468880" cy="2743200"/>
          </a:xfrm>
        </p:spPr>
        <p:txBody>
          <a:bodyPr>
            <a:noAutofit/>
          </a:bodyPr>
          <a:lstStyle>
            <a:lvl1pPr marL="285750" indent="-285750">
              <a:lnSpc>
                <a:spcPts val="2600"/>
              </a:lnSpc>
              <a:spcBef>
                <a:spcPts val="0"/>
              </a:spcBef>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a:t>Click to edit Master text styles</a:t>
            </a:r>
          </a:p>
        </p:txBody>
      </p:sp>
      <p:sp>
        <p:nvSpPr>
          <p:cNvPr id="69" name="Date Placeholder 3">
            <a:extLst>
              <a:ext uri="{FF2B5EF4-FFF2-40B4-BE49-F238E27FC236}">
                <a16:creationId xmlns:a16="http://schemas.microsoft.com/office/drawing/2014/main" xmlns="" id="{E2B0C6B8-E2CB-460E-BBC8-AC4339C89DB2}"/>
              </a:ext>
            </a:extLst>
          </p:cNvPr>
          <p:cNvSpPr>
            <a:spLocks noGrp="1"/>
          </p:cNvSpPr>
          <p:nvPr>
            <p:ph type="dt" sz="half" idx="10"/>
          </p:nvPr>
        </p:nvSpPr>
        <p:spPr>
          <a:xfrm>
            <a:off x="3044952" y="6353175"/>
            <a:ext cx="1097280" cy="365125"/>
          </a:xfrm>
        </p:spPr>
        <p:txBody>
          <a:bodyPr/>
          <a:lstStyle>
            <a:lvl1pPr>
              <a:defRPr>
                <a:solidFill>
                  <a:schemeClr val="tx1">
                    <a:lumMod val="75000"/>
                    <a:lumOff val="25000"/>
                  </a:schemeClr>
                </a:solidFill>
              </a:defRPr>
            </a:lvl1pPr>
          </a:lstStyle>
          <a:p>
            <a:r>
              <a:rPr lang="en-US" dirty="0"/>
              <a:t>20XX</a:t>
            </a:r>
          </a:p>
        </p:txBody>
      </p:sp>
      <p:sp>
        <p:nvSpPr>
          <p:cNvPr id="70" name="Footer Placeholder 4">
            <a:extLst>
              <a:ext uri="{FF2B5EF4-FFF2-40B4-BE49-F238E27FC236}">
                <a16:creationId xmlns:a16="http://schemas.microsoft.com/office/drawing/2014/main" xmlns="" id="{433844D3-0FDA-4C97-9B21-5021A38E4FC2}"/>
              </a:ext>
            </a:extLst>
          </p:cNvPr>
          <p:cNvSpPr>
            <a:spLocks noGrp="1"/>
          </p:cNvSpPr>
          <p:nvPr>
            <p:ph type="ftr" sz="quarter" idx="11"/>
          </p:nvPr>
        </p:nvSpPr>
        <p:spPr>
          <a:xfrm>
            <a:off x="6489763"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71" name="Slide Number Placeholder 5">
            <a:extLst>
              <a:ext uri="{FF2B5EF4-FFF2-40B4-BE49-F238E27FC236}">
                <a16:creationId xmlns:a16="http://schemas.microsoft.com/office/drawing/2014/main" xmlns="" id="{EC059538-F80F-46C9-80EB-AC9B56DD05C3}"/>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247610492"/>
      </p:ext>
    </p:extLst>
  </p:cSld>
  <p:clrMapOvr>
    <a:masterClrMapping/>
  </p:clrMapOvr>
  <p:extLst>
    <p:ext uri="{DCECCB84-F9BA-43D5-87BE-67443E8EF086}">
      <p15:sldGuideLst xmlns:p15="http://schemas.microsoft.com/office/powerpoint/2012/main">
        <p15:guide id="1" orient="horz" pos="552" userDrawn="1">
          <p15:clr>
            <a:srgbClr val="FBAE40"/>
          </p15:clr>
        </p15:guide>
        <p15:guide id="2" pos="7104" userDrawn="1">
          <p15:clr>
            <a:srgbClr val="FBAE40"/>
          </p15:clr>
        </p15:guide>
        <p15:guide id="3" pos="739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xmlns=""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t>Pitch deck title</a:t>
            </a:r>
          </a:p>
        </p:txBody>
      </p:sp>
      <p:sp>
        <p:nvSpPr>
          <p:cNvPr id="6" name="Slide Number Placeholder 5">
            <a:extLst>
              <a:ext uri="{FF2B5EF4-FFF2-40B4-BE49-F238E27FC236}">
                <a16:creationId xmlns:a16="http://schemas.microsoft.com/office/drawing/2014/main" xmlns=""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91" r:id="rId3"/>
    <p:sldLayoutId id="2147483677" r:id="rId4"/>
    <p:sldLayoutId id="2147483679" r:id="rId5"/>
    <p:sldLayoutId id="2147483678" r:id="rId6"/>
    <p:sldLayoutId id="2147483681" r:id="rId7"/>
    <p:sldLayoutId id="2147483680" r:id="rId8"/>
    <p:sldLayoutId id="2147483694" r:id="rId9"/>
    <p:sldLayoutId id="2147483685" r:id="rId10"/>
    <p:sldLayoutId id="2147483696" r:id="rId11"/>
    <p:sldLayoutId id="2147483697" r:id="rId12"/>
    <p:sldLayoutId id="2147483687" r:id="rId13"/>
    <p:sldLayoutId id="2147483684" r:id="rId14"/>
    <p:sldLayoutId id="2147483698" r:id="rId15"/>
    <p:sldLayoutId id="2147483676" r:id="rId16"/>
    <p:sldLayoutId id="2147483671" r:id="rId17"/>
    <p:sldLayoutId id="2147483670" r:id="rId18"/>
    <p:sldLayoutId id="2147483683" r:id="rId19"/>
    <p:sldLayoutId id="2147483672" r:id="rId20"/>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userDrawn="1">
          <p15:clr>
            <a:srgbClr val="5ACBF0"/>
          </p15:clr>
        </p15:guide>
        <p15:guide id="2" pos="1920" userDrawn="1">
          <p15:clr>
            <a:srgbClr val="F26B43"/>
          </p15:clr>
        </p15:guide>
        <p15:guide id="3" pos="5760" userDrawn="1">
          <p15:clr>
            <a:srgbClr val="F26B43"/>
          </p15:clr>
        </p15:guide>
        <p15:guide id="4" orient="horz" pos="2160" userDrawn="1">
          <p15:clr>
            <a:srgbClr val="F26B43"/>
          </p15:clr>
        </p15:guide>
        <p15:guide id="5" pos="1272" userDrawn="1">
          <p15:clr>
            <a:srgbClr val="9FCC3B"/>
          </p15:clr>
        </p15:guide>
        <p15:guide id="6" pos="2544" userDrawn="1">
          <p15:clr>
            <a:srgbClr val="9FCC3B"/>
          </p15:clr>
        </p15:guide>
        <p15:guide id="7" pos="5112" userDrawn="1">
          <p15:clr>
            <a:srgbClr val="9FCC3B"/>
          </p15:clr>
        </p15:guide>
        <p15:guide id="8" pos="6408" userDrawn="1">
          <p15:clr>
            <a:srgbClr val="9FCC3B"/>
          </p15:clr>
        </p15:guide>
        <p15:guide id="9" pos="3940" userDrawn="1">
          <p15:clr>
            <a:srgbClr val="F26B43"/>
          </p15:clr>
        </p15:guide>
        <p15:guide id="10" pos="7104"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18.png"/><Relationship Id="rId1" Type="http://schemas.openxmlformats.org/officeDocument/2006/relationships/slideLayout" Target="../slideLayouts/slideLayout8.xml"/><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6815C6-3AD0-46E6-A74A-1967BD91AF50}"/>
              </a:ext>
            </a:extLst>
          </p:cNvPr>
          <p:cNvSpPr>
            <a:spLocks noGrp="1"/>
          </p:cNvSpPr>
          <p:nvPr>
            <p:ph type="ctrTitle"/>
          </p:nvPr>
        </p:nvSpPr>
        <p:spPr>
          <a:xfrm>
            <a:off x="4528457" y="1122363"/>
            <a:ext cx="7042607" cy="2387600"/>
          </a:xfrm>
        </p:spPr>
        <p:txBody>
          <a:bodyPr>
            <a:normAutofit/>
          </a:bodyPr>
          <a:lstStyle/>
          <a:p>
            <a:r>
              <a:rPr lang="en-US" sz="4000" dirty="0"/>
              <a:t>Transforming Spaces: Changing Lives</a:t>
            </a:r>
          </a:p>
        </p:txBody>
      </p:sp>
      <p:sp>
        <p:nvSpPr>
          <p:cNvPr id="3" name="Subtitle 2">
            <a:extLst>
              <a:ext uri="{FF2B5EF4-FFF2-40B4-BE49-F238E27FC236}">
                <a16:creationId xmlns:a16="http://schemas.microsoft.com/office/drawing/2014/main" xmlns="" id="{1901B20D-4C28-4DA3-ABBD-718C22A5E58B}"/>
              </a:ext>
            </a:extLst>
          </p:cNvPr>
          <p:cNvSpPr>
            <a:spLocks noGrp="1"/>
          </p:cNvSpPr>
          <p:nvPr>
            <p:ph type="subTitle" idx="1"/>
          </p:nvPr>
        </p:nvSpPr>
        <p:spPr>
          <a:xfrm>
            <a:off x="6080759" y="3602038"/>
            <a:ext cx="5486400" cy="1655762"/>
          </a:xfrm>
        </p:spPr>
        <p:txBody>
          <a:bodyPr>
            <a:normAutofit/>
          </a:bodyPr>
          <a:lstStyle/>
          <a:p>
            <a:r>
              <a:rPr lang="en-US" sz="2800" dirty="0"/>
              <a:t>4</a:t>
            </a:r>
            <a:r>
              <a:rPr lang="en-US" sz="2800" baseline="30000" dirty="0"/>
              <a:t>th</a:t>
            </a:r>
            <a:r>
              <a:rPr lang="en-US" sz="2800" dirty="0"/>
              <a:t> Dimension Sobriety</a:t>
            </a:r>
          </a:p>
        </p:txBody>
      </p:sp>
      <p:pic>
        <p:nvPicPr>
          <p:cNvPr id="5" name="Picture 4" descr="A white text on a black background&#10;&#10;Description automatically generated">
            <a:extLst>
              <a:ext uri="{FF2B5EF4-FFF2-40B4-BE49-F238E27FC236}">
                <a16:creationId xmlns:a16="http://schemas.microsoft.com/office/drawing/2014/main" xmlns="" id="{2C1B7133-2079-8F6D-450C-55689E6DE446}"/>
              </a:ext>
            </a:extLst>
          </p:cNvPr>
          <p:cNvPicPr>
            <a:picLocks noChangeAspect="1"/>
          </p:cNvPicPr>
          <p:nvPr/>
        </p:nvPicPr>
        <p:blipFill>
          <a:blip r:embed="rId2"/>
          <a:stretch>
            <a:fillRect/>
          </a:stretch>
        </p:blipFill>
        <p:spPr>
          <a:xfrm>
            <a:off x="10450286" y="5228772"/>
            <a:ext cx="1463446" cy="1463446"/>
          </a:xfrm>
          <a:prstGeom prst="rect">
            <a:avLst/>
          </a:prstGeom>
        </p:spPr>
      </p:pic>
    </p:spTree>
    <p:extLst>
      <p:ext uri="{BB962C8B-B14F-4D97-AF65-F5344CB8AC3E}">
        <p14:creationId xmlns:p14="http://schemas.microsoft.com/office/powerpoint/2010/main" val="1642425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19F29B-F233-48AF-8261-F33A4E079E3E}"/>
              </a:ext>
            </a:extLst>
          </p:cNvPr>
          <p:cNvSpPr>
            <a:spLocks noGrp="1"/>
          </p:cNvSpPr>
          <p:nvPr>
            <p:ph type="title"/>
          </p:nvPr>
        </p:nvSpPr>
        <p:spPr>
          <a:xfrm>
            <a:off x="914400" y="896112"/>
            <a:ext cx="6800850" cy="1325880"/>
          </a:xfrm>
        </p:spPr>
        <p:txBody>
          <a:bodyPr anchor="t">
            <a:normAutofit/>
          </a:bodyPr>
          <a:lstStyle/>
          <a:p>
            <a:r>
              <a:rPr lang="en-ZA" dirty="0"/>
              <a:t>ABOUT US</a:t>
            </a:r>
          </a:p>
        </p:txBody>
      </p:sp>
      <p:sp>
        <p:nvSpPr>
          <p:cNvPr id="3" name="Subtitle 2">
            <a:extLst>
              <a:ext uri="{FF2B5EF4-FFF2-40B4-BE49-F238E27FC236}">
                <a16:creationId xmlns:a16="http://schemas.microsoft.com/office/drawing/2014/main" xmlns="" id="{35E3EA69-4E0E-41BD-8095-A124225A2647}"/>
              </a:ext>
            </a:extLst>
          </p:cNvPr>
          <p:cNvSpPr>
            <a:spLocks noGrp="1"/>
          </p:cNvSpPr>
          <p:nvPr>
            <p:ph type="body" sz="quarter" idx="13"/>
          </p:nvPr>
        </p:nvSpPr>
        <p:spPr>
          <a:xfrm>
            <a:off x="914400" y="2206377"/>
            <a:ext cx="6800850" cy="3840480"/>
          </a:xfrm>
        </p:spPr>
        <p:txBody>
          <a:bodyPr>
            <a:normAutofit/>
          </a:bodyPr>
          <a:lstStyle/>
          <a:p>
            <a:r>
              <a:rPr lang="en-US" dirty="0"/>
              <a:t>We help individuals looking for help with addiction and in need of sober living. Sober living communities not only break this cycle but also create thriving members of society. 4th Dimension Sobriety provides a safe and secure home while men and women transition into this life-long commitment. Its communal living approach offers a built-in support network that fosters an unbreakable bond between community members.</a:t>
            </a:r>
          </a:p>
        </p:txBody>
      </p:sp>
      <p:sp>
        <p:nvSpPr>
          <p:cNvPr id="38" name="Slide Number Placeholder 37">
            <a:extLst>
              <a:ext uri="{FF2B5EF4-FFF2-40B4-BE49-F238E27FC236}">
                <a16:creationId xmlns:a16="http://schemas.microsoft.com/office/drawing/2014/main" xmlns="" id="{198D92D2-0F62-443D-BB2D-F4E23724D76F}"/>
              </a:ext>
            </a:extLst>
          </p:cNvPr>
          <p:cNvSpPr>
            <a:spLocks noGrp="1"/>
          </p:cNvSpPr>
          <p:nvPr>
            <p:ph type="sldNum" sz="quarter" idx="12"/>
          </p:nvPr>
        </p:nvSpPr>
        <p:spPr>
          <a:xfrm>
            <a:off x="11274091" y="6355080"/>
            <a:ext cx="457200" cy="365125"/>
          </a:xfrm>
        </p:spPr>
        <p:txBody>
          <a:bodyPr anchor="ctr">
            <a:normAutofit/>
          </a:bodyPr>
          <a:lstStyle/>
          <a:p>
            <a:pPr>
              <a:spcAft>
                <a:spcPts val="600"/>
              </a:spcAft>
            </a:pPr>
            <a:fld id="{B5CEABB6-07DC-46E8-9B57-56EC44A396E5}" type="slidenum">
              <a:rPr lang="en-US" smtClean="0"/>
              <a:pPr>
                <a:spcAft>
                  <a:spcPts val="600"/>
                </a:spcAft>
              </a:pPr>
              <a:t>2</a:t>
            </a:fld>
            <a:endParaRPr lang="en-US"/>
          </a:p>
        </p:txBody>
      </p:sp>
    </p:spTree>
    <p:extLst>
      <p:ext uri="{BB962C8B-B14F-4D97-AF65-F5344CB8AC3E}">
        <p14:creationId xmlns:p14="http://schemas.microsoft.com/office/powerpoint/2010/main" val="2243494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91CFAB-A735-4A31-A51D-42FE1F5E94E0}"/>
              </a:ext>
            </a:extLst>
          </p:cNvPr>
          <p:cNvSpPr>
            <a:spLocks noGrp="1"/>
          </p:cNvSpPr>
          <p:nvPr>
            <p:ph type="title"/>
          </p:nvPr>
        </p:nvSpPr>
        <p:spPr>
          <a:xfrm>
            <a:off x="914400" y="896112"/>
            <a:ext cx="6800850" cy="919436"/>
          </a:xfrm>
        </p:spPr>
        <p:txBody>
          <a:bodyPr/>
          <a:lstStyle/>
          <a:p>
            <a:r>
              <a:rPr lang="en-US" dirty="0"/>
              <a:t>Project OVERVIEW</a:t>
            </a:r>
          </a:p>
        </p:txBody>
      </p:sp>
      <p:sp>
        <p:nvSpPr>
          <p:cNvPr id="23" name="Text Placeholder 22">
            <a:extLst>
              <a:ext uri="{FF2B5EF4-FFF2-40B4-BE49-F238E27FC236}">
                <a16:creationId xmlns:a16="http://schemas.microsoft.com/office/drawing/2014/main" xmlns="" id="{41BDD77E-A892-4E87-9B6D-EF78B0038A44}"/>
              </a:ext>
            </a:extLst>
          </p:cNvPr>
          <p:cNvSpPr>
            <a:spLocks noGrp="1"/>
          </p:cNvSpPr>
          <p:nvPr>
            <p:ph type="body" sz="quarter" idx="15"/>
          </p:nvPr>
        </p:nvSpPr>
        <p:spPr>
          <a:xfrm>
            <a:off x="914400" y="1632668"/>
            <a:ext cx="5579165" cy="365760"/>
          </a:xfrm>
        </p:spPr>
        <p:txBody>
          <a:bodyPr/>
          <a:lstStyle/>
          <a:p>
            <a:r>
              <a:rPr lang="en-US" dirty="0"/>
              <a:t>Transforming the space</a:t>
            </a:r>
          </a:p>
        </p:txBody>
      </p:sp>
      <p:sp>
        <p:nvSpPr>
          <p:cNvPr id="4" name="Content Placeholder 3">
            <a:extLst>
              <a:ext uri="{FF2B5EF4-FFF2-40B4-BE49-F238E27FC236}">
                <a16:creationId xmlns:a16="http://schemas.microsoft.com/office/drawing/2014/main" xmlns="" id="{8421587F-8DFD-4A31-9931-8A346A92D87A}"/>
              </a:ext>
            </a:extLst>
          </p:cNvPr>
          <p:cNvSpPr>
            <a:spLocks noGrp="1"/>
          </p:cNvSpPr>
          <p:nvPr>
            <p:ph type="body" sz="quarter" idx="13"/>
          </p:nvPr>
        </p:nvSpPr>
        <p:spPr>
          <a:xfrm>
            <a:off x="914400" y="2232381"/>
            <a:ext cx="6281530" cy="1549486"/>
          </a:xfrm>
        </p:spPr>
        <p:txBody>
          <a:bodyPr vert="horz" lIns="91440" tIns="45720" rIns="91440" bIns="45720" rtlCol="0" anchor="t">
            <a:noAutofit/>
          </a:bodyPr>
          <a:lstStyle/>
          <a:p>
            <a:r>
              <a:rPr lang="en-US" b="0" i="0" dirty="0">
                <a:effectLst/>
                <a:latin typeface="Söhne"/>
              </a:rPr>
              <a:t>In our endeavor to enhance the overall well-being of residents at the recovery center, we are embarking on a transformative project focused on revitalizing communal spaces. Recognizing the pivotal role these areas play in fostering a sense of community, support, and comfort, our project aims to create an environment that is not only aesthetically pleasing but also conducive to the holistic recovery of individuals.</a:t>
            </a:r>
            <a:endParaRPr lang="en-ZA" dirty="0"/>
          </a:p>
        </p:txBody>
      </p:sp>
      <p:sp>
        <p:nvSpPr>
          <p:cNvPr id="6" name="Slide Number Placeholder 5">
            <a:extLst>
              <a:ext uri="{FF2B5EF4-FFF2-40B4-BE49-F238E27FC236}">
                <a16:creationId xmlns:a16="http://schemas.microsoft.com/office/drawing/2014/main" xmlns="" id="{221F794A-4793-4DB0-91FD-E5B132FC1634}"/>
              </a:ext>
            </a:extLst>
          </p:cNvPr>
          <p:cNvSpPr>
            <a:spLocks noGrp="1"/>
          </p:cNvSpPr>
          <p:nvPr>
            <p:ph type="sldNum" sz="quarter" idx="12"/>
          </p:nvPr>
        </p:nvSpPr>
        <p:spPr>
          <a:xfrm>
            <a:off x="11274091" y="6355080"/>
            <a:ext cx="457200" cy="365125"/>
          </a:xfrm>
        </p:spPr>
        <p:txBody>
          <a:bodyPr/>
          <a:lstStyle/>
          <a:p>
            <a:fld id="{B5CEABB6-07DC-46E8-9B57-56EC44A396E5}" type="slidenum">
              <a:rPr lang="en-US" smtClean="0"/>
              <a:pPr/>
              <a:t>3</a:t>
            </a:fld>
            <a:endParaRPr lang="en-US" dirty="0"/>
          </a:p>
        </p:txBody>
      </p:sp>
      <p:pic>
        <p:nvPicPr>
          <p:cNvPr id="20" name="Picture 19" descr="A group of people sitting on the floor&#10;&#10;Description automatically generated">
            <a:extLst>
              <a:ext uri="{FF2B5EF4-FFF2-40B4-BE49-F238E27FC236}">
                <a16:creationId xmlns:a16="http://schemas.microsoft.com/office/drawing/2014/main" xmlns="" id="{B0C87889-F22F-59F8-DA2E-70F54A1AF596}"/>
              </a:ext>
            </a:extLst>
          </p:cNvPr>
          <p:cNvPicPr>
            <a:picLocks noChangeAspect="1"/>
          </p:cNvPicPr>
          <p:nvPr/>
        </p:nvPicPr>
        <p:blipFill rotWithShape="1">
          <a:blip r:embed="rId2"/>
          <a:srcRect l="6825" t="32552" r="8889"/>
          <a:stretch/>
        </p:blipFill>
        <p:spPr>
          <a:xfrm>
            <a:off x="1664724" y="4001415"/>
            <a:ext cx="4078515" cy="2447833"/>
          </a:xfrm>
          <a:prstGeom prst="rect">
            <a:avLst/>
          </a:prstGeom>
        </p:spPr>
      </p:pic>
    </p:spTree>
    <p:extLst>
      <p:ext uri="{BB962C8B-B14F-4D97-AF65-F5344CB8AC3E}">
        <p14:creationId xmlns:p14="http://schemas.microsoft.com/office/powerpoint/2010/main" val="627911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708C79-A4AC-4B5D-92DF-600737E4D11A}"/>
              </a:ext>
            </a:extLst>
          </p:cNvPr>
          <p:cNvSpPr>
            <a:spLocks noGrp="1"/>
          </p:cNvSpPr>
          <p:nvPr>
            <p:ph type="title"/>
          </p:nvPr>
        </p:nvSpPr>
        <p:spPr>
          <a:xfrm>
            <a:off x="4937759" y="500082"/>
            <a:ext cx="6339840" cy="1325880"/>
          </a:xfrm>
        </p:spPr>
        <p:txBody>
          <a:bodyPr/>
          <a:lstStyle/>
          <a:p>
            <a:r>
              <a:rPr lang="en-US" dirty="0"/>
              <a:t>Challenges</a:t>
            </a:r>
          </a:p>
        </p:txBody>
      </p:sp>
      <p:sp>
        <p:nvSpPr>
          <p:cNvPr id="4" name="Text Placeholder 3">
            <a:extLst>
              <a:ext uri="{FF2B5EF4-FFF2-40B4-BE49-F238E27FC236}">
                <a16:creationId xmlns:a16="http://schemas.microsoft.com/office/drawing/2014/main" xmlns="" id="{BABB466A-6DA0-4EE9-9405-F74957757BA9}"/>
              </a:ext>
            </a:extLst>
          </p:cNvPr>
          <p:cNvSpPr>
            <a:spLocks noGrp="1"/>
          </p:cNvSpPr>
          <p:nvPr>
            <p:ph type="body" sz="quarter" idx="15"/>
          </p:nvPr>
        </p:nvSpPr>
        <p:spPr>
          <a:xfrm>
            <a:off x="4937759" y="1329596"/>
            <a:ext cx="6074797" cy="939908"/>
          </a:xfrm>
        </p:spPr>
        <p:txBody>
          <a:bodyPr/>
          <a:lstStyle/>
          <a:p>
            <a:r>
              <a:rPr lang="en-US" dirty="0"/>
              <a:t>Making communal spaces more inviting, inclusive and comfortable</a:t>
            </a:r>
          </a:p>
        </p:txBody>
      </p:sp>
      <p:sp>
        <p:nvSpPr>
          <p:cNvPr id="6" name="Text Placeholder 5">
            <a:extLst>
              <a:ext uri="{FF2B5EF4-FFF2-40B4-BE49-F238E27FC236}">
                <a16:creationId xmlns:a16="http://schemas.microsoft.com/office/drawing/2014/main" xmlns="" id="{EFF9651D-8E27-4952-804A-2D2C0A55A0F8}"/>
              </a:ext>
            </a:extLst>
          </p:cNvPr>
          <p:cNvSpPr>
            <a:spLocks noGrp="1"/>
          </p:cNvSpPr>
          <p:nvPr>
            <p:ph type="body" sz="quarter" idx="17"/>
          </p:nvPr>
        </p:nvSpPr>
        <p:spPr>
          <a:xfrm>
            <a:off x="4937759" y="2555104"/>
            <a:ext cx="3200400" cy="365760"/>
          </a:xfrm>
        </p:spPr>
        <p:txBody>
          <a:bodyPr/>
          <a:lstStyle/>
          <a:p>
            <a:r>
              <a:rPr lang="en-US" dirty="0"/>
              <a:t>Available space</a:t>
            </a:r>
          </a:p>
        </p:txBody>
      </p:sp>
      <p:sp>
        <p:nvSpPr>
          <p:cNvPr id="5" name="Text Placeholder 4">
            <a:extLst>
              <a:ext uri="{FF2B5EF4-FFF2-40B4-BE49-F238E27FC236}">
                <a16:creationId xmlns:a16="http://schemas.microsoft.com/office/drawing/2014/main" xmlns="" id="{1A129DD3-8F5E-43F6-9716-7C33D00A50F8}"/>
              </a:ext>
            </a:extLst>
          </p:cNvPr>
          <p:cNvSpPr>
            <a:spLocks noGrp="1"/>
          </p:cNvSpPr>
          <p:nvPr>
            <p:ph type="body" sz="quarter" idx="16"/>
          </p:nvPr>
        </p:nvSpPr>
        <p:spPr>
          <a:xfrm>
            <a:off x="4937759" y="3099018"/>
            <a:ext cx="3200400" cy="1326918"/>
          </a:xfrm>
        </p:spPr>
        <p:txBody>
          <a:bodyPr>
            <a:noAutofit/>
          </a:bodyPr>
          <a:lstStyle/>
          <a:p>
            <a:r>
              <a:rPr lang="en-US" b="0" i="0" dirty="0">
                <a:effectLst/>
                <a:latin typeface="Söhne"/>
              </a:rPr>
              <a:t>Maximizing the comfort in a small space poses a unique challenge, requiring thoughtful design and strategic utilization to ensure a welcoming environment for our residents.</a:t>
            </a:r>
            <a:endParaRPr lang="en-US" dirty="0"/>
          </a:p>
        </p:txBody>
      </p:sp>
      <p:sp>
        <p:nvSpPr>
          <p:cNvPr id="27" name="Text Placeholder 26">
            <a:extLst>
              <a:ext uri="{FF2B5EF4-FFF2-40B4-BE49-F238E27FC236}">
                <a16:creationId xmlns:a16="http://schemas.microsoft.com/office/drawing/2014/main" xmlns="" id="{430EFC93-5195-49E7-91E1-75A347D5E41B}"/>
              </a:ext>
            </a:extLst>
          </p:cNvPr>
          <p:cNvSpPr>
            <a:spLocks noGrp="1"/>
          </p:cNvSpPr>
          <p:nvPr>
            <p:ph type="body" sz="quarter" idx="19"/>
          </p:nvPr>
        </p:nvSpPr>
        <p:spPr>
          <a:xfrm>
            <a:off x="4937759" y="4604090"/>
            <a:ext cx="3746427" cy="365760"/>
          </a:xfrm>
        </p:spPr>
        <p:txBody>
          <a:bodyPr/>
          <a:lstStyle/>
          <a:p>
            <a:r>
              <a:rPr lang="en-US" dirty="0"/>
              <a:t>Diverse resident needs</a:t>
            </a:r>
          </a:p>
        </p:txBody>
      </p:sp>
      <p:sp>
        <p:nvSpPr>
          <p:cNvPr id="26" name="Text Placeholder 25">
            <a:extLst>
              <a:ext uri="{FF2B5EF4-FFF2-40B4-BE49-F238E27FC236}">
                <a16:creationId xmlns:a16="http://schemas.microsoft.com/office/drawing/2014/main" xmlns="" id="{BB8742E0-C216-468F-8B77-C0F53FD25808}"/>
              </a:ext>
            </a:extLst>
          </p:cNvPr>
          <p:cNvSpPr>
            <a:spLocks noGrp="1"/>
          </p:cNvSpPr>
          <p:nvPr>
            <p:ph type="body" sz="quarter" idx="18"/>
          </p:nvPr>
        </p:nvSpPr>
        <p:spPr>
          <a:xfrm>
            <a:off x="4937759" y="5045393"/>
            <a:ext cx="3331597" cy="1493519"/>
          </a:xfrm>
        </p:spPr>
        <p:txBody>
          <a:bodyPr>
            <a:noAutofit/>
          </a:bodyPr>
          <a:lstStyle/>
          <a:p>
            <a:r>
              <a:rPr lang="en-US" dirty="0">
                <a:latin typeface="Söhne"/>
              </a:rPr>
              <a:t>Addressing diverse client needs while designing this space necessitates a delicate balance, ensuring that every aspect caters to various preferences, comfort levels, and requirements for an inclusive and welcoming environment.</a:t>
            </a:r>
          </a:p>
        </p:txBody>
      </p:sp>
      <p:sp>
        <p:nvSpPr>
          <p:cNvPr id="31" name="Text Placeholder 30">
            <a:extLst>
              <a:ext uri="{FF2B5EF4-FFF2-40B4-BE49-F238E27FC236}">
                <a16:creationId xmlns:a16="http://schemas.microsoft.com/office/drawing/2014/main" xmlns="" id="{8E3EA43D-68CC-4A91-9A23-A95AB9E8E360}"/>
              </a:ext>
            </a:extLst>
          </p:cNvPr>
          <p:cNvSpPr>
            <a:spLocks noGrp="1"/>
          </p:cNvSpPr>
          <p:nvPr>
            <p:ph type="body" sz="quarter" idx="23"/>
          </p:nvPr>
        </p:nvSpPr>
        <p:spPr>
          <a:xfrm>
            <a:off x="8486217" y="2549189"/>
            <a:ext cx="3200400" cy="365760"/>
          </a:xfrm>
        </p:spPr>
        <p:txBody>
          <a:bodyPr/>
          <a:lstStyle/>
          <a:p>
            <a:r>
              <a:rPr lang="en-US" dirty="0"/>
              <a:t>Limited resources</a:t>
            </a:r>
          </a:p>
        </p:txBody>
      </p:sp>
      <p:sp>
        <p:nvSpPr>
          <p:cNvPr id="30" name="Text Placeholder 29">
            <a:extLst>
              <a:ext uri="{FF2B5EF4-FFF2-40B4-BE49-F238E27FC236}">
                <a16:creationId xmlns:a16="http://schemas.microsoft.com/office/drawing/2014/main" xmlns="" id="{0FC4960F-BEF7-4EA7-8F63-B36D60AE5B60}"/>
              </a:ext>
            </a:extLst>
          </p:cNvPr>
          <p:cNvSpPr>
            <a:spLocks noGrp="1"/>
          </p:cNvSpPr>
          <p:nvPr>
            <p:ph type="body" sz="quarter" idx="22"/>
          </p:nvPr>
        </p:nvSpPr>
        <p:spPr>
          <a:xfrm>
            <a:off x="8486217" y="3099018"/>
            <a:ext cx="3200400" cy="1326918"/>
          </a:xfrm>
        </p:spPr>
        <p:txBody>
          <a:bodyPr>
            <a:normAutofit/>
          </a:bodyPr>
          <a:lstStyle/>
          <a:p>
            <a:r>
              <a:rPr lang="en-US" dirty="0">
                <a:latin typeface="Söhne"/>
              </a:rPr>
              <a:t>Balancing the aspiration for a welcoming space with limited resources challenges us to innovate and craft a comfortable environment for our guests with creativity and resourcefulness.</a:t>
            </a:r>
          </a:p>
        </p:txBody>
      </p:sp>
      <p:sp>
        <p:nvSpPr>
          <p:cNvPr id="10" name="Slide Number Placeholder 9">
            <a:extLst>
              <a:ext uri="{FF2B5EF4-FFF2-40B4-BE49-F238E27FC236}">
                <a16:creationId xmlns:a16="http://schemas.microsoft.com/office/drawing/2014/main" xmlns="" id="{5C5D1CA5-AA7F-4214-8924-E9A00B4337CD}"/>
              </a:ext>
            </a:extLst>
          </p:cNvPr>
          <p:cNvSpPr>
            <a:spLocks noGrp="1"/>
          </p:cNvSpPr>
          <p:nvPr>
            <p:ph type="sldNum" sz="quarter" idx="12"/>
          </p:nvPr>
        </p:nvSpPr>
        <p:spPr>
          <a:xfrm>
            <a:off x="11123295" y="6356350"/>
            <a:ext cx="457200" cy="365125"/>
          </a:xfrm>
        </p:spPr>
        <p:txBody>
          <a:bodyPr/>
          <a:lstStyle/>
          <a:p>
            <a:fld id="{B5CEABB6-07DC-46E8-9B57-56EC44A396E5}" type="slidenum">
              <a:rPr lang="en-US" smtClean="0"/>
              <a:pPr/>
              <a:t>4</a:t>
            </a:fld>
            <a:endParaRPr lang="en-US" dirty="0"/>
          </a:p>
        </p:txBody>
      </p:sp>
    </p:spTree>
    <p:extLst>
      <p:ext uri="{BB962C8B-B14F-4D97-AF65-F5344CB8AC3E}">
        <p14:creationId xmlns:p14="http://schemas.microsoft.com/office/powerpoint/2010/main" val="1418789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031FE9-9059-4FE8-B4AC-9771F23A1B89}"/>
              </a:ext>
            </a:extLst>
          </p:cNvPr>
          <p:cNvSpPr>
            <a:spLocks noGrp="1"/>
          </p:cNvSpPr>
          <p:nvPr>
            <p:ph type="title"/>
          </p:nvPr>
        </p:nvSpPr>
        <p:spPr>
          <a:xfrm>
            <a:off x="5748958" y="136525"/>
            <a:ext cx="5952711" cy="1325880"/>
          </a:xfrm>
        </p:spPr>
        <p:txBody>
          <a:bodyPr/>
          <a:lstStyle/>
          <a:p>
            <a:r>
              <a:rPr lang="en-US" dirty="0"/>
              <a:t>objectives</a:t>
            </a:r>
          </a:p>
        </p:txBody>
      </p:sp>
      <p:sp>
        <p:nvSpPr>
          <p:cNvPr id="6" name="Slide Number Placeholder 5">
            <a:extLst>
              <a:ext uri="{FF2B5EF4-FFF2-40B4-BE49-F238E27FC236}">
                <a16:creationId xmlns:a16="http://schemas.microsoft.com/office/drawing/2014/main" xmlns="" id="{FE339B0E-CD75-418B-A2F4-EBDA9C1E06B5}"/>
              </a:ext>
            </a:extLst>
          </p:cNvPr>
          <p:cNvSpPr>
            <a:spLocks noGrp="1"/>
          </p:cNvSpPr>
          <p:nvPr>
            <p:ph type="sldNum" sz="quarter" idx="12"/>
          </p:nvPr>
        </p:nvSpPr>
        <p:spPr>
          <a:xfrm>
            <a:off x="11123295" y="6356350"/>
            <a:ext cx="457200" cy="365125"/>
          </a:xfrm>
        </p:spPr>
        <p:txBody>
          <a:bodyPr/>
          <a:lstStyle/>
          <a:p>
            <a:fld id="{B5CEABB6-07DC-46E8-9B57-56EC44A396E5}" type="slidenum">
              <a:rPr lang="en-US" smtClean="0"/>
              <a:pPr/>
              <a:t>5</a:t>
            </a:fld>
            <a:endParaRPr lang="en-US" dirty="0"/>
          </a:p>
        </p:txBody>
      </p:sp>
      <p:graphicFrame>
        <p:nvGraphicFramePr>
          <p:cNvPr id="15" name="Diagram 14">
            <a:extLst>
              <a:ext uri="{FF2B5EF4-FFF2-40B4-BE49-F238E27FC236}">
                <a16:creationId xmlns:a16="http://schemas.microsoft.com/office/drawing/2014/main" xmlns="" id="{E8C5D863-153B-79CA-A487-E21F41E87EAB}"/>
              </a:ext>
            </a:extLst>
          </p:cNvPr>
          <p:cNvGraphicFramePr/>
          <p:nvPr>
            <p:extLst>
              <p:ext uri="{D42A27DB-BD31-4B8C-83A1-F6EECF244321}">
                <p14:modId xmlns:p14="http://schemas.microsoft.com/office/powerpoint/2010/main" val="183143372"/>
              </p:ext>
            </p:extLst>
          </p:nvPr>
        </p:nvGraphicFramePr>
        <p:xfrm>
          <a:off x="3691034" y="1083133"/>
          <a:ext cx="8010635" cy="5273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3920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4E0A63-A388-49B1-A04E-27CE9BD622EF}"/>
              </a:ext>
            </a:extLst>
          </p:cNvPr>
          <p:cNvSpPr>
            <a:spLocks noGrp="1"/>
          </p:cNvSpPr>
          <p:nvPr>
            <p:ph type="title"/>
          </p:nvPr>
        </p:nvSpPr>
        <p:spPr>
          <a:xfrm>
            <a:off x="1552574" y="896112"/>
            <a:ext cx="9725026" cy="694149"/>
          </a:xfrm>
        </p:spPr>
        <p:txBody>
          <a:bodyPr>
            <a:normAutofit fontScale="90000"/>
          </a:bodyPr>
          <a:lstStyle/>
          <a:p>
            <a:r>
              <a:rPr lang="en-ZA" dirty="0"/>
              <a:t>results</a:t>
            </a:r>
          </a:p>
        </p:txBody>
      </p:sp>
      <p:pic>
        <p:nvPicPr>
          <p:cNvPr id="55" name="Online Image Placeholder 54" descr="Group success with solid fill">
            <a:extLst>
              <a:ext uri="{FF2B5EF4-FFF2-40B4-BE49-F238E27FC236}">
                <a16:creationId xmlns:a16="http://schemas.microsoft.com/office/drawing/2014/main" xmlns="" id="{236942CE-38CE-4E5D-9773-5224E03D4C0A}"/>
              </a:ext>
            </a:extLst>
          </p:cNvPr>
          <p:cNvPicPr>
            <a:picLocks noGrp="1" noChangeAspect="1"/>
          </p:cNvPicPr>
          <p:nvPr>
            <p:ph type="clipArt" sz="quarter" idx="19"/>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674995" y="4091423"/>
            <a:ext cx="914400" cy="914400"/>
          </a:xfrm>
        </p:spPr>
      </p:pic>
      <p:sp>
        <p:nvSpPr>
          <p:cNvPr id="3" name="Content Placeholder 2">
            <a:extLst>
              <a:ext uri="{FF2B5EF4-FFF2-40B4-BE49-F238E27FC236}">
                <a16:creationId xmlns:a16="http://schemas.microsoft.com/office/drawing/2014/main" xmlns="" id="{D026614D-21E6-483C-8FE2-C9CF4346C75C}"/>
              </a:ext>
            </a:extLst>
          </p:cNvPr>
          <p:cNvSpPr>
            <a:spLocks noGrp="1"/>
          </p:cNvSpPr>
          <p:nvPr>
            <p:ph sz="half" idx="1"/>
          </p:nvPr>
        </p:nvSpPr>
        <p:spPr>
          <a:xfrm>
            <a:off x="1701015" y="1263622"/>
            <a:ext cx="7751204" cy="2103119"/>
          </a:xfrm>
        </p:spPr>
        <p:txBody>
          <a:bodyPr>
            <a:noAutofit/>
          </a:bodyPr>
          <a:lstStyle/>
          <a:p>
            <a:endParaRPr lang="en-US" sz="1400" dirty="0">
              <a:latin typeface="Söhne"/>
            </a:endParaRPr>
          </a:p>
          <a:p>
            <a:pPr algn="l"/>
            <a:r>
              <a:rPr lang="en-US" sz="1400" dirty="0">
                <a:latin typeface="Söhne"/>
              </a:rPr>
              <a:t>The transformative project has yielded remarkable results in enhancing the communal spaces at the recovery center. Residents now experience a palpable sense of belonging and comfort, fostering positive social interactions and mutual support. The thoughtfully designed spaces, coupled with mindful utilization of resources, have not only elevated the aesthetics but also contributed significantly to the overall well-being and therapeutic atmosphere within the center.</a:t>
            </a:r>
          </a:p>
        </p:txBody>
      </p:sp>
      <p:sp>
        <p:nvSpPr>
          <p:cNvPr id="110" name="Slide Number Placeholder 109">
            <a:extLst>
              <a:ext uri="{FF2B5EF4-FFF2-40B4-BE49-F238E27FC236}">
                <a16:creationId xmlns:a16="http://schemas.microsoft.com/office/drawing/2014/main" xmlns="" id="{F98EDB96-3F54-4406-B894-1195695ED09C}"/>
              </a:ext>
            </a:extLst>
          </p:cNvPr>
          <p:cNvSpPr>
            <a:spLocks noGrp="1"/>
          </p:cNvSpPr>
          <p:nvPr>
            <p:ph type="sldNum" sz="quarter" idx="12"/>
          </p:nvPr>
        </p:nvSpPr>
        <p:spPr>
          <a:xfrm>
            <a:off x="11123295" y="6356350"/>
            <a:ext cx="457200" cy="365125"/>
          </a:xfrm>
        </p:spPr>
        <p:txBody>
          <a:bodyPr/>
          <a:lstStyle/>
          <a:p>
            <a:fld id="{B5CEABB6-07DC-46E8-9B57-56EC44A396E5}" type="slidenum">
              <a:rPr lang="en-US" smtClean="0"/>
              <a:pPr/>
              <a:t>6</a:t>
            </a:fld>
            <a:endParaRPr lang="en-US" dirty="0"/>
          </a:p>
        </p:txBody>
      </p:sp>
      <p:pic>
        <p:nvPicPr>
          <p:cNvPr id="24" name="Picture 23" descr="A room with a yellow wall and blue walls&#10;&#10;Description automatically generated">
            <a:extLst>
              <a:ext uri="{FF2B5EF4-FFF2-40B4-BE49-F238E27FC236}">
                <a16:creationId xmlns:a16="http://schemas.microsoft.com/office/drawing/2014/main" xmlns="" id="{1CCFF870-FE33-7E9A-D75A-12B8F91C4A28}"/>
              </a:ext>
            </a:extLst>
          </p:cNvPr>
          <p:cNvPicPr>
            <a:picLocks noChangeAspect="1"/>
          </p:cNvPicPr>
          <p:nvPr/>
        </p:nvPicPr>
        <p:blipFill>
          <a:blip r:embed="rId4"/>
          <a:stretch>
            <a:fillRect/>
          </a:stretch>
        </p:blipFill>
        <p:spPr>
          <a:xfrm>
            <a:off x="1895060" y="3734251"/>
            <a:ext cx="3260035" cy="2445026"/>
          </a:xfrm>
          <a:prstGeom prst="rect">
            <a:avLst/>
          </a:prstGeom>
        </p:spPr>
      </p:pic>
      <p:pic>
        <p:nvPicPr>
          <p:cNvPr id="26" name="Picture 25" descr="A room with a red carpet and pillows&#10;&#10;Description automatically generated">
            <a:extLst>
              <a:ext uri="{FF2B5EF4-FFF2-40B4-BE49-F238E27FC236}">
                <a16:creationId xmlns:a16="http://schemas.microsoft.com/office/drawing/2014/main" xmlns="" id="{2240089E-100C-BB3C-107A-B6D1D8836DF5}"/>
              </a:ext>
            </a:extLst>
          </p:cNvPr>
          <p:cNvPicPr>
            <a:picLocks noChangeAspect="1"/>
          </p:cNvPicPr>
          <p:nvPr/>
        </p:nvPicPr>
        <p:blipFill>
          <a:blip r:embed="rId5"/>
          <a:stretch>
            <a:fillRect/>
          </a:stretch>
        </p:blipFill>
        <p:spPr>
          <a:xfrm>
            <a:off x="7020340" y="3136071"/>
            <a:ext cx="3260035" cy="3260035"/>
          </a:xfrm>
          <a:prstGeom prst="rect">
            <a:avLst/>
          </a:prstGeom>
        </p:spPr>
      </p:pic>
    </p:spTree>
    <p:extLst>
      <p:ext uri="{BB962C8B-B14F-4D97-AF65-F5344CB8AC3E}">
        <p14:creationId xmlns:p14="http://schemas.microsoft.com/office/powerpoint/2010/main" val="2069393026"/>
      </p:ext>
    </p:extLst>
  </p:cSld>
  <p:clrMapOvr>
    <a:masterClrMapping/>
  </p:clrMapOvr>
</p:sld>
</file>

<file path=ppt/theme/theme1.xml><?xml version="1.0" encoding="utf-8"?>
<a:theme xmlns:a="http://schemas.openxmlformats.org/drawingml/2006/main" name="Office Theme">
  <a:themeElements>
    <a:clrScheme name="Custom 74">
      <a:dk1>
        <a:sysClr val="windowText" lastClr="000000"/>
      </a:dk1>
      <a:lt1>
        <a:sysClr val="window" lastClr="FFFFFF"/>
      </a:lt1>
      <a:dk2>
        <a:srgbClr val="F8F0E3"/>
      </a:dk2>
      <a:lt2>
        <a:srgbClr val="E7E6E6"/>
      </a:lt2>
      <a:accent1>
        <a:srgbClr val="224E7F"/>
      </a:accent1>
      <a:accent2>
        <a:srgbClr val="385E88"/>
      </a:accent2>
      <a:accent3>
        <a:srgbClr val="AA2070"/>
      </a:accent3>
      <a:accent4>
        <a:srgbClr val="EC008C"/>
      </a:accent4>
      <a:accent5>
        <a:srgbClr val="582156"/>
      </a:accent5>
      <a:accent6>
        <a:srgbClr val="958EA2"/>
      </a:accent6>
      <a:hlink>
        <a:srgbClr val="0563C1"/>
      </a:hlink>
      <a:folHlink>
        <a:srgbClr val="954F72"/>
      </a:folHlink>
    </a:clrScheme>
    <a:fontScheme name="Custom 11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ful abstract pitch deck" id="{F7F8C356-31EF-4F77-9327-20EDE6871B3D}" vid="{7DADADB3-66BB-48D3-AA25-3DEAB7CAA1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Background xmlns="71af3243-3dd4-4a8d-8c0d-dd76da1f02a5">false</Background>
  </documentManagement>
</p:properties>
</file>

<file path=customXml/itemProps1.xml><?xml version="1.0" encoding="utf-8"?>
<ds:datastoreItem xmlns:ds="http://schemas.openxmlformats.org/officeDocument/2006/customXml" ds:itemID="{C80DA2CF-4896-4B03-AE27-7F4BBB1B6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8D7BA3-8A6F-4F51-B1EE-3B01AA004FC5}">
  <ds:schemaRefs>
    <ds:schemaRef ds:uri="http://schemas.microsoft.com/sharepoint/v3/contenttype/forms"/>
  </ds:schemaRefs>
</ds:datastoreItem>
</file>

<file path=customXml/itemProps3.xml><?xml version="1.0" encoding="utf-8"?>
<ds:datastoreItem xmlns:ds="http://schemas.openxmlformats.org/officeDocument/2006/customXml" ds:itemID="{1B19A930-1B99-4E6A-8FC0-F4EC96DB90CA}">
  <ds:schemaRefs>
    <ds:schemaRef ds:uri="230e9df3-be65-4c73-a93b-d1236ebd677e"/>
    <ds:schemaRef ds:uri="http://schemas.microsoft.com/office/2006/documentManagement/types"/>
    <ds:schemaRef ds:uri="http://www.w3.org/XML/1998/namespace"/>
    <ds:schemaRef ds:uri="http://purl.org/dc/dcmitype/"/>
    <ds:schemaRef ds:uri="http://purl.org/dc/elements/1.1/"/>
    <ds:schemaRef ds:uri="http://schemas.openxmlformats.org/package/2006/metadata/core-properties"/>
    <ds:schemaRef ds:uri="http://purl.org/dc/terms/"/>
    <ds:schemaRef ds:uri="http://schemas.microsoft.com/sharepoint/v3"/>
    <ds:schemaRef ds:uri="http://schemas.microsoft.com/office/2006/metadata/properties"/>
    <ds:schemaRef ds:uri="http://schemas.microsoft.com/office/infopath/2007/PartnerControls"/>
    <ds:schemaRef ds:uri="16c05727-aa75-4e4a-9b5f-8a80a1165891"/>
    <ds:schemaRef ds:uri="71af3243-3dd4-4a8d-8c0d-dd76da1f02a5"/>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{B4D248CC-C56A-4BD1-923B-931D09181C1A}tf33968143_win32</Template>
  <TotalTime>65</TotalTime>
  <Words>346</Words>
  <Application>Microsoft Office PowerPoint</Application>
  <PresentationFormat>Widescreen</PresentationFormat>
  <Paragraphs>30</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Avenir Next LT Pro</vt:lpstr>
      <vt:lpstr>Calibri</vt:lpstr>
      <vt:lpstr>Söhne</vt:lpstr>
      <vt:lpstr>Office Theme</vt:lpstr>
      <vt:lpstr>Transforming Spaces: Changing Lives</vt:lpstr>
      <vt:lpstr>ABOUT US</vt:lpstr>
      <vt:lpstr>Project OVERVIEW</vt:lpstr>
      <vt:lpstr>Challenges</vt:lpstr>
      <vt:lpstr>objectives</vt:lpstr>
      <vt:lpstr>results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Transforming Spaces: Changing Lives</dc:title>
  <dc:creator>michelle jaskulski</dc:creator>
  <cp:lastModifiedBy>Shelby Guendel</cp:lastModifiedBy>
  <cp:revision>2</cp:revision>
  <dcterms:created xsi:type="dcterms:W3CDTF">2023-11-30T01:47:03Z</dcterms:created>
  <dcterms:modified xsi:type="dcterms:W3CDTF">2024-01-11T16:50:17Z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