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77" r:id="rId2"/>
    <p:sldId id="376" r:id="rId3"/>
    <p:sldId id="363" r:id="rId4"/>
    <p:sldId id="382" r:id="rId5"/>
    <p:sldId id="351" r:id="rId6"/>
    <p:sldId id="379" r:id="rId7"/>
    <p:sldId id="378" r:id="rId8"/>
  </p:sldIdLst>
  <p:sldSz cx="12192000" cy="6858000"/>
  <p:notesSz cx="6858000" cy="9144000"/>
  <p:embeddedFontLst>
    <p:embeddedFont>
      <p:font typeface="맑은 고딕" panose="020B0503020000020004" pitchFamily="34" charset="-127"/>
      <p:regular r:id="rId11"/>
      <p:bold r:id="rId12"/>
    </p:embeddedFont>
    <p:embeddedFont>
      <p:font typeface="Poppins Light" panose="00000400000000000000" pitchFamily="2" charset="0"/>
      <p:regular r:id="rId13"/>
      <p:italic r:id="rId14"/>
    </p:embeddedFont>
    <p:embeddedFont>
      <p:font typeface="Titan One" panose="020B0604020202020204" charset="0"/>
      <p:regular r:id="rId1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A5"/>
    <a:srgbClr val="FCA508"/>
    <a:srgbClr val="DFAC89"/>
    <a:srgbClr val="FCFBF5"/>
    <a:srgbClr val="FCD48A"/>
    <a:srgbClr val="FCA100"/>
    <a:srgbClr val="FCA301"/>
    <a:srgbClr val="275CA9"/>
    <a:srgbClr val="F25C5C"/>
    <a:srgbClr val="FF5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38" autoAdjust="0"/>
    <p:restoredTop sz="94660"/>
  </p:normalViewPr>
  <p:slideViewPr>
    <p:cSldViewPr snapToGrid="0">
      <p:cViewPr varScale="1">
        <p:scale>
          <a:sx n="81" d="100"/>
          <a:sy n="81" d="100"/>
        </p:scale>
        <p:origin x="922" y="62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29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handoutMaster" Target="handoutMasters/handout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9230B0E-39ED-45EA-AD95-669D0616B3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A82B798-201A-4B14-B1F0-6A660C5C72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E2F5857-B39B-4284-A086-C6DE2719C9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3EF34-7656-4396-AEBE-2B554E5E93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782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2023-10-05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9771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AEE8BDF-B584-4FA3-BC37-09E81D6546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8F4BA761-FE66-4286-A891-F9E0A58E68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20" y="0"/>
            <a:ext cx="5074337" cy="626461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48E48B55-9937-417B-9A28-A260AEF491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0"/>
          <a:stretch/>
        </p:blipFill>
        <p:spPr>
          <a:xfrm>
            <a:off x="0" y="4177155"/>
            <a:ext cx="1488441" cy="2680845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B6277363-CB68-4615-9388-7EB246A99F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114" y="4037237"/>
            <a:ext cx="2026024" cy="2820763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19170D65-FBCC-4DA4-9977-E79EC958EB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51"/>
          <a:stretch/>
        </p:blipFill>
        <p:spPr>
          <a:xfrm flipH="1">
            <a:off x="11545844" y="4014850"/>
            <a:ext cx="646156" cy="2843150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20B04658-FD74-4A18-9CE8-4DAEF93ED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32"/>
          <a:stretch/>
        </p:blipFill>
        <p:spPr>
          <a:xfrm>
            <a:off x="3101368" y="5625391"/>
            <a:ext cx="2261088" cy="123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>
            <a:extLst>
              <a:ext uri="{FF2B5EF4-FFF2-40B4-BE49-F238E27FC236}">
                <a16:creationId xmlns:a16="http://schemas.microsoft.com/office/drawing/2014/main" id="{42E72230-B445-4A14-B034-9A69C67586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10"/>
          <a:stretch/>
        </p:blipFill>
        <p:spPr>
          <a:xfrm flipH="1">
            <a:off x="-1" y="3475374"/>
            <a:ext cx="1887165" cy="3382626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2247B9AD-7780-4543-89CE-2B0143B10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0"/>
          <a:stretch/>
        </p:blipFill>
        <p:spPr>
          <a:xfrm rot="5400000" flipV="1">
            <a:off x="9998138" y="-486983"/>
            <a:ext cx="1706880" cy="2680845"/>
          </a:xfrm>
          <a:prstGeom prst="rect">
            <a:avLst/>
          </a:prstGeom>
        </p:spPr>
      </p:pic>
      <p:sp>
        <p:nvSpPr>
          <p:cNvPr id="72" name="그림 개체 틀 17">
            <a:extLst>
              <a:ext uri="{FF2B5EF4-FFF2-40B4-BE49-F238E27FC236}">
                <a16:creationId xmlns:a16="http://schemas.microsoft.com/office/drawing/2014/main" id="{E0C02805-0826-4513-9933-C6601845266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75824" y="1706880"/>
            <a:ext cx="3444246" cy="344424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11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2796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36137FFC-0EA0-4C71-9DA2-80CAF63E1D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391665" y="0"/>
            <a:ext cx="2764796" cy="2815167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D13E1C8-A897-4EEB-B05E-3140B609DB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9"/>
          <a:stretch/>
        </p:blipFill>
        <p:spPr>
          <a:xfrm>
            <a:off x="0" y="4188349"/>
            <a:ext cx="2252663" cy="2669651"/>
          </a:xfrm>
          <a:prstGeom prst="rect">
            <a:avLst/>
          </a:prstGeom>
        </p:spPr>
      </p:pic>
      <p:sp>
        <p:nvSpPr>
          <p:cNvPr id="48" name="그림 개체 틀 4">
            <a:extLst>
              <a:ext uri="{FF2B5EF4-FFF2-40B4-BE49-F238E27FC236}">
                <a16:creationId xmlns:a16="http://schemas.microsoft.com/office/drawing/2014/main" id="{799629B8-A3D4-44A5-80B9-F7E8FDBB49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26379" y="1502331"/>
            <a:ext cx="2873828" cy="3853338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49" name="그림 개체 틀 4">
            <a:extLst>
              <a:ext uri="{FF2B5EF4-FFF2-40B4-BE49-F238E27FC236}">
                <a16:creationId xmlns:a16="http://schemas.microsoft.com/office/drawing/2014/main" id="{6082B781-582C-40E1-97E7-1E5583DEAC2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5749" y="1502331"/>
            <a:ext cx="2873828" cy="3853338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15056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54F66F18-4008-49C0-85F1-8A29A0F76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5"/>
          <a:stretch/>
        </p:blipFill>
        <p:spPr>
          <a:xfrm>
            <a:off x="5641929" y="-1"/>
            <a:ext cx="6550071" cy="610241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D82AFD92-5E40-4DBB-A0B4-57CECBBA4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0"/>
          <a:stretch/>
        </p:blipFill>
        <p:spPr>
          <a:xfrm rot="5400000" flipH="1">
            <a:off x="672763" y="4687613"/>
            <a:ext cx="1497625" cy="284315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22CADA6A-1622-4FD5-BA51-EC9FF1D544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16200000">
            <a:off x="10275112" y="-903878"/>
            <a:ext cx="1013013" cy="282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82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>
            <a:extLst>
              <a:ext uri="{FF2B5EF4-FFF2-40B4-BE49-F238E27FC236}">
                <a16:creationId xmlns:a16="http://schemas.microsoft.com/office/drawing/2014/main" id="{5596BD89-DABB-46E3-BBEF-0AEE4443F2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0" y="4177155"/>
            <a:ext cx="1295648" cy="2680845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6E6BE813-A2A7-4D1D-B913-52634336BC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42"/>
          <a:stretch/>
        </p:blipFill>
        <p:spPr>
          <a:xfrm>
            <a:off x="10954947" y="4037237"/>
            <a:ext cx="1237053" cy="2820763"/>
          </a:xfrm>
          <a:prstGeom prst="rect">
            <a:avLst/>
          </a:prstGeom>
        </p:spPr>
      </p:pic>
      <p:sp>
        <p:nvSpPr>
          <p:cNvPr id="51" name="그림 개체 틀 17">
            <a:extLst>
              <a:ext uri="{FF2B5EF4-FFF2-40B4-BE49-F238E27FC236}">
                <a16:creationId xmlns:a16="http://schemas.microsoft.com/office/drawing/2014/main" id="{9B59FE89-0BA3-461F-86AC-2A633E07CAF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480659" y="2285999"/>
            <a:ext cx="1976212" cy="197621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53" name="그림 개체 틀 17">
            <a:extLst>
              <a:ext uri="{FF2B5EF4-FFF2-40B4-BE49-F238E27FC236}">
                <a16:creationId xmlns:a16="http://schemas.microsoft.com/office/drawing/2014/main" id="{230A7606-E3B7-45B7-B334-2B488DCCFB9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07893" y="2285999"/>
            <a:ext cx="1976212" cy="197621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54" name="그림 개체 틀 17">
            <a:extLst>
              <a:ext uri="{FF2B5EF4-FFF2-40B4-BE49-F238E27FC236}">
                <a16:creationId xmlns:a16="http://schemas.microsoft.com/office/drawing/2014/main" id="{D8ED6B5D-8A95-4F7B-858E-B223BF80EE0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35128" y="2285999"/>
            <a:ext cx="1976212" cy="197621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44974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>
            <a:extLst>
              <a:ext uri="{FF2B5EF4-FFF2-40B4-BE49-F238E27FC236}">
                <a16:creationId xmlns:a16="http://schemas.microsoft.com/office/drawing/2014/main" id="{A2E0C601-1E57-4042-A221-EB13B3245D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807" y="4042833"/>
            <a:ext cx="2764796" cy="2815167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20EC1B51-0A0C-48B5-8587-DE24E9A38C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571" y="4009253"/>
            <a:ext cx="2261088" cy="2848747"/>
          </a:xfrm>
          <a:prstGeom prst="rect">
            <a:avLst/>
          </a:prstGeom>
        </p:spPr>
      </p:pic>
      <p:sp>
        <p:nvSpPr>
          <p:cNvPr id="80" name="그림 개체 틀 4">
            <a:extLst>
              <a:ext uri="{FF2B5EF4-FFF2-40B4-BE49-F238E27FC236}">
                <a16:creationId xmlns:a16="http://schemas.microsoft.com/office/drawing/2014/main" id="{A84DDB7C-BDFF-4CB1-A941-59B2C654CEA1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7228115" y="1221555"/>
            <a:ext cx="3561090" cy="4414891"/>
          </a:xfrm>
          <a:prstGeom prst="roundRect">
            <a:avLst>
              <a:gd name="adj" fmla="val 1041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42002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>
            <a:extLst>
              <a:ext uri="{FF2B5EF4-FFF2-40B4-BE49-F238E27FC236}">
                <a16:creationId xmlns:a16="http://schemas.microsoft.com/office/drawing/2014/main" id="{56C0C1D7-BEBB-4585-9BAB-2B4B1AC906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427" y="4014850"/>
            <a:ext cx="2406604" cy="2843150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8921CE45-4E26-49D9-BC76-BF4921687A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092" y="4188349"/>
            <a:ext cx="2339443" cy="2669651"/>
          </a:xfrm>
          <a:prstGeom prst="rect">
            <a:avLst/>
          </a:prstGeom>
        </p:spPr>
      </p:pic>
      <p:sp>
        <p:nvSpPr>
          <p:cNvPr id="23" name="그림 개체 틀 11">
            <a:extLst>
              <a:ext uri="{FF2B5EF4-FFF2-40B4-BE49-F238E27FC236}">
                <a16:creationId xmlns:a16="http://schemas.microsoft.com/office/drawing/2014/main" id="{649609C2-FEBB-46FD-AF21-7079F0CB2CA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03139" y="1009092"/>
            <a:ext cx="2211845" cy="4839816"/>
          </a:xfrm>
          <a:prstGeom prst="roundRect">
            <a:avLst>
              <a:gd name="adj" fmla="val 134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09771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AB61FD12-138A-489D-B9B5-D418C70990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6"/>
          <a:stretch/>
        </p:blipFill>
        <p:spPr>
          <a:xfrm>
            <a:off x="9576115" y="4042833"/>
            <a:ext cx="2615885" cy="2815167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0E3AA285-7E68-49D5-9728-EE99539121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781" y="4037237"/>
            <a:ext cx="2026024" cy="2820763"/>
          </a:xfrm>
          <a:prstGeom prst="rect">
            <a:avLst/>
          </a:prstGeom>
        </p:spPr>
      </p:pic>
      <p:sp>
        <p:nvSpPr>
          <p:cNvPr id="52" name="그림 개체 틀 5">
            <a:extLst>
              <a:ext uri="{FF2B5EF4-FFF2-40B4-BE49-F238E27FC236}">
                <a16:creationId xmlns:a16="http://schemas.microsoft.com/office/drawing/2014/main" id="{9FB576F1-BD28-411B-8570-86C2ECAAEB43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7179468" y="866775"/>
            <a:ext cx="3779045" cy="5029200"/>
          </a:xfrm>
          <a:prstGeom prst="roundRect">
            <a:avLst>
              <a:gd name="adj" fmla="val 19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11239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24">
            <a:extLst>
              <a:ext uri="{FF2B5EF4-FFF2-40B4-BE49-F238E27FC236}">
                <a16:creationId xmlns:a16="http://schemas.microsoft.com/office/drawing/2014/main" id="{A6EECCF4-3ACA-46D4-AA72-CDD4A3D5EB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347" y="4009253"/>
            <a:ext cx="2261088" cy="2848747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7047815C-CD14-45F6-9F85-4262C9FE91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6"/>
          <a:stretch/>
        </p:blipFill>
        <p:spPr>
          <a:xfrm>
            <a:off x="9743375" y="4177155"/>
            <a:ext cx="2448626" cy="2680845"/>
          </a:xfrm>
          <a:prstGeom prst="rect">
            <a:avLst/>
          </a:prstGeom>
        </p:spPr>
      </p:pic>
      <p:sp>
        <p:nvSpPr>
          <p:cNvPr id="50" name="그림 개체 틀 8">
            <a:extLst>
              <a:ext uri="{FF2B5EF4-FFF2-40B4-BE49-F238E27FC236}">
                <a16:creationId xmlns:a16="http://schemas.microsoft.com/office/drawing/2014/main" id="{328BA7A5-2414-4BDE-8C11-9B101FB7D781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4454390" y="838318"/>
            <a:ext cx="6746582" cy="4597400"/>
          </a:xfrm>
          <a:prstGeom prst="roundRect">
            <a:avLst>
              <a:gd name="adj" fmla="val 1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94748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1165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>
            <a:extLst>
              <a:ext uri="{FF2B5EF4-FFF2-40B4-BE49-F238E27FC236}">
                <a16:creationId xmlns:a16="http://schemas.microsoft.com/office/drawing/2014/main" id="{05ED6442-369C-4527-849C-0AA66F2AF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9" b="29439"/>
          <a:stretch/>
        </p:blipFill>
        <p:spPr>
          <a:xfrm>
            <a:off x="-1" y="4871597"/>
            <a:ext cx="1929595" cy="1986404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C62AE28F-B36A-470B-BD1F-585923505C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84"/>
          <a:stretch/>
        </p:blipFill>
        <p:spPr>
          <a:xfrm rot="16200000">
            <a:off x="10017296" y="-1065753"/>
            <a:ext cx="1108955" cy="324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18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24721B45-ABDB-427C-9373-2657ED3611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0"/>
          <a:stretch/>
        </p:blipFill>
        <p:spPr>
          <a:xfrm>
            <a:off x="0" y="4014850"/>
            <a:ext cx="1421347" cy="284315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B860F649-CE0F-4143-8F8D-B17010CF4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85"/>
          <a:stretch/>
        </p:blipFill>
        <p:spPr>
          <a:xfrm>
            <a:off x="10918672" y="4009253"/>
            <a:ext cx="1273328" cy="284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84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244B2DAC-D638-4BFD-A520-83F248D0DA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71"/>
          <a:stretch/>
        </p:blipFill>
        <p:spPr>
          <a:xfrm>
            <a:off x="10738537" y="4188349"/>
            <a:ext cx="1453464" cy="2669651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C015CDE4-DF69-4E8E-8EC4-B20E4FD0AB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2"/>
          <a:stretch/>
        </p:blipFill>
        <p:spPr>
          <a:xfrm>
            <a:off x="0" y="4177155"/>
            <a:ext cx="1813085" cy="268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25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B7EF6206-8AE9-4435-B510-71BE3A19F6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2"/>
          <a:stretch/>
        </p:blipFill>
        <p:spPr>
          <a:xfrm rot="5400000">
            <a:off x="495094" y="-495092"/>
            <a:ext cx="1824980" cy="2815167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96DCBB57-8A7F-4212-AC84-B313D2B79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90"/>
          <a:stretch/>
        </p:blipFill>
        <p:spPr>
          <a:xfrm rot="16200000">
            <a:off x="10088557" y="-566209"/>
            <a:ext cx="1537236" cy="266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78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1E13AB5D-855C-4937-B7BA-B6FC7D4C30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9"/>
          <a:stretch/>
        </p:blipFill>
        <p:spPr>
          <a:xfrm>
            <a:off x="0" y="4014850"/>
            <a:ext cx="1452891" cy="284315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3ED41FE7-2DB3-419D-9806-FBD72BC49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89"/>
          <a:stretch/>
        </p:blipFill>
        <p:spPr>
          <a:xfrm>
            <a:off x="10739109" y="4037237"/>
            <a:ext cx="1452891" cy="282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48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885F2CDE-26CB-4512-A972-BB4355227B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 rot="5400000" flipH="1">
            <a:off x="819924" y="4834774"/>
            <a:ext cx="1203302" cy="284315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38350889-06C1-42B4-8B03-3FA167A58C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30"/>
          <a:stretch/>
        </p:blipFill>
        <p:spPr>
          <a:xfrm rot="16200000">
            <a:off x="10128529" y="-757294"/>
            <a:ext cx="1306179" cy="282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89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>
            <a:extLst>
              <a:ext uri="{FF2B5EF4-FFF2-40B4-BE49-F238E27FC236}">
                <a16:creationId xmlns:a16="http://schemas.microsoft.com/office/drawing/2014/main" id="{EFEC1038-5CE8-4888-8103-DC321EF5B9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8"/>
          <a:stretch/>
        </p:blipFill>
        <p:spPr>
          <a:xfrm rot="5400000">
            <a:off x="550480" y="-550480"/>
            <a:ext cx="1714210" cy="2815167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EA37AA38-67FE-409F-8FDA-B4A34029DA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4"/>
          <a:stretch/>
        </p:blipFill>
        <p:spPr>
          <a:xfrm rot="16200000">
            <a:off x="10100677" y="4766677"/>
            <a:ext cx="1501800" cy="268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55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EE5F1FA8-C74B-4A98-9122-EFC91D6670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19"/>
          <a:stretch/>
        </p:blipFill>
        <p:spPr>
          <a:xfrm>
            <a:off x="10479983" y="4188349"/>
            <a:ext cx="1712018" cy="2669651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AE25AF65-882B-499D-ADFE-7AD06F906C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66"/>
          <a:stretch/>
        </p:blipFill>
        <p:spPr>
          <a:xfrm flipH="1">
            <a:off x="-1" y="4009253"/>
            <a:ext cx="1624225" cy="284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76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687" r:id="rId18"/>
    <p:sldLayoutId id="2147483664" r:id="rId19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C360977-8F68-4197-8304-DBE2A635397B}"/>
              </a:ext>
            </a:extLst>
          </p:cNvPr>
          <p:cNvSpPr txBox="1"/>
          <p:nvPr/>
        </p:nvSpPr>
        <p:spPr>
          <a:xfrm>
            <a:off x="5661498" y="1789257"/>
            <a:ext cx="6394314" cy="193899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ko-KR" sz="6000" dirty="0">
                <a:solidFill>
                  <a:srgbClr val="275CA9"/>
                </a:solidFill>
                <a:latin typeface="+mj-lt"/>
                <a:cs typeface="Arial" panose="020B0604020202020204" pitchFamily="34" charset="0"/>
              </a:rPr>
              <a:t>Mission Recognition</a:t>
            </a:r>
            <a:endParaRPr lang="ko-KR" altLang="en-US" sz="6000" dirty="0">
              <a:solidFill>
                <a:srgbClr val="275CA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27A93D-E9F6-4C9C-8337-94B90C03BFDD}"/>
              </a:ext>
            </a:extLst>
          </p:cNvPr>
          <p:cNvSpPr txBox="1"/>
          <p:nvPr/>
        </p:nvSpPr>
        <p:spPr>
          <a:xfrm>
            <a:off x="5661498" y="3877336"/>
            <a:ext cx="6394316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ko-KR" sz="2400" dirty="0">
                <a:cs typeface="Arial" panose="020B0604020202020204" pitchFamily="34" charset="0"/>
              </a:rPr>
              <a:t>United Community Center</a:t>
            </a:r>
            <a:endParaRPr lang="ko-KR" altLang="en-US" sz="2400" dirty="0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F0E27A-3A93-4737-8B8B-8E5C0433B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312" y="265458"/>
            <a:ext cx="2857500" cy="3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40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7B8589-DCF7-442B-A8B6-EE71C181D630}"/>
              </a:ext>
            </a:extLst>
          </p:cNvPr>
          <p:cNvSpPr/>
          <p:nvPr/>
        </p:nvSpPr>
        <p:spPr>
          <a:xfrm>
            <a:off x="1131338" y="921813"/>
            <a:ext cx="4370241" cy="5422392"/>
          </a:xfrm>
          <a:prstGeom prst="roundRect">
            <a:avLst/>
          </a:prstGeom>
          <a:solidFill>
            <a:srgbClr val="DFAC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505C6D2C-3F6B-4113-AEC0-0F71592E5E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b="54"/>
          <a:stretch>
            <a:fillRect/>
          </a:stretch>
        </p:blipFill>
        <p:spPr>
          <a:xfrm>
            <a:off x="907221" y="719978"/>
            <a:ext cx="4370241" cy="541804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6EFDD6-B159-4428-906D-2ECA0962304F}"/>
              </a:ext>
            </a:extLst>
          </p:cNvPr>
          <p:cNvSpPr txBox="1"/>
          <p:nvPr/>
        </p:nvSpPr>
        <p:spPr>
          <a:xfrm>
            <a:off x="6335513" y="3040472"/>
            <a:ext cx="5619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en-US" altLang="ko-KR" sz="1800" dirty="0">
                <a:solidFill>
                  <a:schemeClr val="tx1"/>
                </a:solidFill>
              </a:rPr>
              <a:t>The United Community Center (UCC) Human Services Department is a certified provider of mental health and substance use disorder treatment programs.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C8E5CA-6044-4552-8D45-413F8F58313D}"/>
              </a:ext>
            </a:extLst>
          </p:cNvPr>
          <p:cNvSpPr txBox="1"/>
          <p:nvPr/>
        </p:nvSpPr>
        <p:spPr>
          <a:xfrm>
            <a:off x="6688828" y="1937366"/>
            <a:ext cx="4700313" cy="1015663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8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altLang="ko-KR" sz="3000" dirty="0">
                <a:solidFill>
                  <a:srgbClr val="275CA9"/>
                </a:solidFill>
              </a:rPr>
              <a:t>Organization Overview</a:t>
            </a:r>
            <a:endParaRPr lang="ko-KR" altLang="en-US" sz="3000" dirty="0">
              <a:solidFill>
                <a:srgbClr val="275CA9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5F79E55-360E-483A-951F-F12035B64F4D}"/>
              </a:ext>
            </a:extLst>
          </p:cNvPr>
          <p:cNvGrpSpPr/>
          <p:nvPr/>
        </p:nvGrpSpPr>
        <p:grpSpPr>
          <a:xfrm>
            <a:off x="6464711" y="891572"/>
            <a:ext cx="1284912" cy="1246167"/>
            <a:chOff x="280998" y="216873"/>
            <a:chExt cx="1029781" cy="972730"/>
          </a:xfrm>
          <a:solidFill>
            <a:srgbClr val="FCA301"/>
          </a:solidFill>
        </p:grpSpPr>
        <p:sp>
          <p:nvSpPr>
            <p:cNvPr id="8" name="Oval 4">
              <a:extLst>
                <a:ext uri="{FF2B5EF4-FFF2-40B4-BE49-F238E27FC236}">
                  <a16:creationId xmlns:a16="http://schemas.microsoft.com/office/drawing/2014/main" id="{D3C07917-FD72-4818-9AC6-E73137602679}"/>
                </a:ext>
              </a:extLst>
            </p:cNvPr>
            <p:cNvSpPr/>
            <p:nvPr/>
          </p:nvSpPr>
          <p:spPr>
            <a:xfrm rot="19845373">
              <a:off x="656296" y="306945"/>
              <a:ext cx="331592" cy="729646"/>
            </a:xfrm>
            <a:custGeom>
              <a:avLst/>
              <a:gdLst>
                <a:gd name="connsiteX0" fmla="*/ 0 w 400050"/>
                <a:gd name="connsiteY0" fmla="*/ 401479 h 802957"/>
                <a:gd name="connsiteX1" fmla="*/ 200025 w 400050"/>
                <a:gd name="connsiteY1" fmla="*/ 0 h 802957"/>
                <a:gd name="connsiteX2" fmla="*/ 400050 w 400050"/>
                <a:gd name="connsiteY2" fmla="*/ 401479 h 802957"/>
                <a:gd name="connsiteX3" fmla="*/ 200025 w 400050"/>
                <a:gd name="connsiteY3" fmla="*/ 802958 h 802957"/>
                <a:gd name="connsiteX4" fmla="*/ 0 w 400050"/>
                <a:gd name="connsiteY4" fmla="*/ 401479 h 802957"/>
                <a:gd name="connsiteX0" fmla="*/ 0 w 468630"/>
                <a:gd name="connsiteY0" fmla="*/ 430898 h 837516"/>
                <a:gd name="connsiteX1" fmla="*/ 200025 w 468630"/>
                <a:gd name="connsiteY1" fmla="*/ 29419 h 837516"/>
                <a:gd name="connsiteX2" fmla="*/ 468630 w 468630"/>
                <a:gd name="connsiteY2" fmla="*/ 179438 h 837516"/>
                <a:gd name="connsiteX3" fmla="*/ 200025 w 468630"/>
                <a:gd name="connsiteY3" fmla="*/ 832377 h 837516"/>
                <a:gd name="connsiteX4" fmla="*/ 0 w 468630"/>
                <a:gd name="connsiteY4" fmla="*/ 430898 h 837516"/>
                <a:gd name="connsiteX0" fmla="*/ 0 w 594360"/>
                <a:gd name="connsiteY0" fmla="*/ 185600 h 815705"/>
                <a:gd name="connsiteX1" fmla="*/ 325755 w 594360"/>
                <a:gd name="connsiteY1" fmla="*/ 12721 h 815705"/>
                <a:gd name="connsiteX2" fmla="*/ 594360 w 594360"/>
                <a:gd name="connsiteY2" fmla="*/ 162740 h 815705"/>
                <a:gd name="connsiteX3" fmla="*/ 325755 w 594360"/>
                <a:gd name="connsiteY3" fmla="*/ 815679 h 815705"/>
                <a:gd name="connsiteX4" fmla="*/ 0 w 594360"/>
                <a:gd name="connsiteY4" fmla="*/ 185600 h 815705"/>
                <a:gd name="connsiteX0" fmla="*/ 0 w 594360"/>
                <a:gd name="connsiteY0" fmla="*/ 231410 h 861511"/>
                <a:gd name="connsiteX1" fmla="*/ 325755 w 594360"/>
                <a:gd name="connsiteY1" fmla="*/ 1381 h 861511"/>
                <a:gd name="connsiteX2" fmla="*/ 594360 w 594360"/>
                <a:gd name="connsiteY2" fmla="*/ 208550 h 861511"/>
                <a:gd name="connsiteX3" fmla="*/ 325755 w 594360"/>
                <a:gd name="connsiteY3" fmla="*/ 861489 h 861511"/>
                <a:gd name="connsiteX4" fmla="*/ 0 w 594360"/>
                <a:gd name="connsiteY4" fmla="*/ 231410 h 861511"/>
                <a:gd name="connsiteX0" fmla="*/ 121 w 594481"/>
                <a:gd name="connsiteY0" fmla="*/ 231410 h 861511"/>
                <a:gd name="connsiteX1" fmla="*/ 291586 w 594481"/>
                <a:gd name="connsiteY1" fmla="*/ 1381 h 861511"/>
                <a:gd name="connsiteX2" fmla="*/ 594481 w 594481"/>
                <a:gd name="connsiteY2" fmla="*/ 208550 h 861511"/>
                <a:gd name="connsiteX3" fmla="*/ 325876 w 594481"/>
                <a:gd name="connsiteY3" fmla="*/ 861489 h 861511"/>
                <a:gd name="connsiteX4" fmla="*/ 121 w 594481"/>
                <a:gd name="connsiteY4" fmla="*/ 231410 h 861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481" h="861511">
                  <a:moveTo>
                    <a:pt x="121" y="231410"/>
                  </a:moveTo>
                  <a:cubicBezTo>
                    <a:pt x="-5594" y="88059"/>
                    <a:pt x="192526" y="5191"/>
                    <a:pt x="291586" y="1381"/>
                  </a:cubicBezTo>
                  <a:cubicBezTo>
                    <a:pt x="390646" y="-2429"/>
                    <a:pt x="594481" y="-13181"/>
                    <a:pt x="594481" y="208550"/>
                  </a:cubicBezTo>
                  <a:cubicBezTo>
                    <a:pt x="594481" y="430281"/>
                    <a:pt x="424936" y="857679"/>
                    <a:pt x="325876" y="861489"/>
                  </a:cubicBezTo>
                  <a:cubicBezTo>
                    <a:pt x="226816" y="865299"/>
                    <a:pt x="5836" y="374761"/>
                    <a:pt x="121" y="23141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" name="Oval 4">
              <a:extLst>
                <a:ext uri="{FF2B5EF4-FFF2-40B4-BE49-F238E27FC236}">
                  <a16:creationId xmlns:a16="http://schemas.microsoft.com/office/drawing/2014/main" id="{5FAD0301-0DCE-45DD-BBBC-F5A29D34297E}"/>
                </a:ext>
              </a:extLst>
            </p:cNvPr>
            <p:cNvSpPr/>
            <p:nvPr/>
          </p:nvSpPr>
          <p:spPr>
            <a:xfrm rot="244435">
              <a:off x="979187" y="216873"/>
              <a:ext cx="331592" cy="729646"/>
            </a:xfrm>
            <a:custGeom>
              <a:avLst/>
              <a:gdLst>
                <a:gd name="connsiteX0" fmla="*/ 0 w 400050"/>
                <a:gd name="connsiteY0" fmla="*/ 401479 h 802957"/>
                <a:gd name="connsiteX1" fmla="*/ 200025 w 400050"/>
                <a:gd name="connsiteY1" fmla="*/ 0 h 802957"/>
                <a:gd name="connsiteX2" fmla="*/ 400050 w 400050"/>
                <a:gd name="connsiteY2" fmla="*/ 401479 h 802957"/>
                <a:gd name="connsiteX3" fmla="*/ 200025 w 400050"/>
                <a:gd name="connsiteY3" fmla="*/ 802958 h 802957"/>
                <a:gd name="connsiteX4" fmla="*/ 0 w 400050"/>
                <a:gd name="connsiteY4" fmla="*/ 401479 h 802957"/>
                <a:gd name="connsiteX0" fmla="*/ 0 w 468630"/>
                <a:gd name="connsiteY0" fmla="*/ 430898 h 837516"/>
                <a:gd name="connsiteX1" fmla="*/ 200025 w 468630"/>
                <a:gd name="connsiteY1" fmla="*/ 29419 h 837516"/>
                <a:gd name="connsiteX2" fmla="*/ 468630 w 468630"/>
                <a:gd name="connsiteY2" fmla="*/ 179438 h 837516"/>
                <a:gd name="connsiteX3" fmla="*/ 200025 w 468630"/>
                <a:gd name="connsiteY3" fmla="*/ 832377 h 837516"/>
                <a:gd name="connsiteX4" fmla="*/ 0 w 468630"/>
                <a:gd name="connsiteY4" fmla="*/ 430898 h 837516"/>
                <a:gd name="connsiteX0" fmla="*/ 0 w 594360"/>
                <a:gd name="connsiteY0" fmla="*/ 185600 h 815705"/>
                <a:gd name="connsiteX1" fmla="*/ 325755 w 594360"/>
                <a:gd name="connsiteY1" fmla="*/ 12721 h 815705"/>
                <a:gd name="connsiteX2" fmla="*/ 594360 w 594360"/>
                <a:gd name="connsiteY2" fmla="*/ 162740 h 815705"/>
                <a:gd name="connsiteX3" fmla="*/ 325755 w 594360"/>
                <a:gd name="connsiteY3" fmla="*/ 815679 h 815705"/>
                <a:gd name="connsiteX4" fmla="*/ 0 w 594360"/>
                <a:gd name="connsiteY4" fmla="*/ 185600 h 815705"/>
                <a:gd name="connsiteX0" fmla="*/ 0 w 594360"/>
                <a:gd name="connsiteY0" fmla="*/ 231410 h 861511"/>
                <a:gd name="connsiteX1" fmla="*/ 325755 w 594360"/>
                <a:gd name="connsiteY1" fmla="*/ 1381 h 861511"/>
                <a:gd name="connsiteX2" fmla="*/ 594360 w 594360"/>
                <a:gd name="connsiteY2" fmla="*/ 208550 h 861511"/>
                <a:gd name="connsiteX3" fmla="*/ 325755 w 594360"/>
                <a:gd name="connsiteY3" fmla="*/ 861489 h 861511"/>
                <a:gd name="connsiteX4" fmla="*/ 0 w 594360"/>
                <a:gd name="connsiteY4" fmla="*/ 231410 h 861511"/>
                <a:gd name="connsiteX0" fmla="*/ 121 w 594481"/>
                <a:gd name="connsiteY0" fmla="*/ 231410 h 861511"/>
                <a:gd name="connsiteX1" fmla="*/ 291586 w 594481"/>
                <a:gd name="connsiteY1" fmla="*/ 1381 h 861511"/>
                <a:gd name="connsiteX2" fmla="*/ 594481 w 594481"/>
                <a:gd name="connsiteY2" fmla="*/ 208550 h 861511"/>
                <a:gd name="connsiteX3" fmla="*/ 325876 w 594481"/>
                <a:gd name="connsiteY3" fmla="*/ 861489 h 861511"/>
                <a:gd name="connsiteX4" fmla="*/ 121 w 594481"/>
                <a:gd name="connsiteY4" fmla="*/ 231410 h 861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481" h="861511">
                  <a:moveTo>
                    <a:pt x="121" y="231410"/>
                  </a:moveTo>
                  <a:cubicBezTo>
                    <a:pt x="-5594" y="88059"/>
                    <a:pt x="192526" y="5191"/>
                    <a:pt x="291586" y="1381"/>
                  </a:cubicBezTo>
                  <a:cubicBezTo>
                    <a:pt x="390646" y="-2429"/>
                    <a:pt x="594481" y="-13181"/>
                    <a:pt x="594481" y="208550"/>
                  </a:cubicBezTo>
                  <a:cubicBezTo>
                    <a:pt x="594481" y="430281"/>
                    <a:pt x="424936" y="857679"/>
                    <a:pt x="325876" y="861489"/>
                  </a:cubicBezTo>
                  <a:cubicBezTo>
                    <a:pt x="226816" y="865299"/>
                    <a:pt x="5836" y="374761"/>
                    <a:pt x="121" y="23141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Oval 4">
              <a:extLst>
                <a:ext uri="{FF2B5EF4-FFF2-40B4-BE49-F238E27FC236}">
                  <a16:creationId xmlns:a16="http://schemas.microsoft.com/office/drawing/2014/main" id="{BA22A82B-E8F2-44C4-BE0C-0A805F52DC5F}"/>
                </a:ext>
              </a:extLst>
            </p:cNvPr>
            <p:cNvSpPr/>
            <p:nvPr/>
          </p:nvSpPr>
          <p:spPr>
            <a:xfrm rot="16674295" flipH="1">
              <a:off x="480025" y="658984"/>
              <a:ext cx="331592" cy="729646"/>
            </a:xfrm>
            <a:custGeom>
              <a:avLst/>
              <a:gdLst>
                <a:gd name="connsiteX0" fmla="*/ 0 w 400050"/>
                <a:gd name="connsiteY0" fmla="*/ 401479 h 802957"/>
                <a:gd name="connsiteX1" fmla="*/ 200025 w 400050"/>
                <a:gd name="connsiteY1" fmla="*/ 0 h 802957"/>
                <a:gd name="connsiteX2" fmla="*/ 400050 w 400050"/>
                <a:gd name="connsiteY2" fmla="*/ 401479 h 802957"/>
                <a:gd name="connsiteX3" fmla="*/ 200025 w 400050"/>
                <a:gd name="connsiteY3" fmla="*/ 802958 h 802957"/>
                <a:gd name="connsiteX4" fmla="*/ 0 w 400050"/>
                <a:gd name="connsiteY4" fmla="*/ 401479 h 802957"/>
                <a:gd name="connsiteX0" fmla="*/ 0 w 468630"/>
                <a:gd name="connsiteY0" fmla="*/ 430898 h 837516"/>
                <a:gd name="connsiteX1" fmla="*/ 200025 w 468630"/>
                <a:gd name="connsiteY1" fmla="*/ 29419 h 837516"/>
                <a:gd name="connsiteX2" fmla="*/ 468630 w 468630"/>
                <a:gd name="connsiteY2" fmla="*/ 179438 h 837516"/>
                <a:gd name="connsiteX3" fmla="*/ 200025 w 468630"/>
                <a:gd name="connsiteY3" fmla="*/ 832377 h 837516"/>
                <a:gd name="connsiteX4" fmla="*/ 0 w 468630"/>
                <a:gd name="connsiteY4" fmla="*/ 430898 h 837516"/>
                <a:gd name="connsiteX0" fmla="*/ 0 w 594360"/>
                <a:gd name="connsiteY0" fmla="*/ 185600 h 815705"/>
                <a:gd name="connsiteX1" fmla="*/ 325755 w 594360"/>
                <a:gd name="connsiteY1" fmla="*/ 12721 h 815705"/>
                <a:gd name="connsiteX2" fmla="*/ 594360 w 594360"/>
                <a:gd name="connsiteY2" fmla="*/ 162740 h 815705"/>
                <a:gd name="connsiteX3" fmla="*/ 325755 w 594360"/>
                <a:gd name="connsiteY3" fmla="*/ 815679 h 815705"/>
                <a:gd name="connsiteX4" fmla="*/ 0 w 594360"/>
                <a:gd name="connsiteY4" fmla="*/ 185600 h 815705"/>
                <a:gd name="connsiteX0" fmla="*/ 0 w 594360"/>
                <a:gd name="connsiteY0" fmla="*/ 231410 h 861511"/>
                <a:gd name="connsiteX1" fmla="*/ 325755 w 594360"/>
                <a:gd name="connsiteY1" fmla="*/ 1381 h 861511"/>
                <a:gd name="connsiteX2" fmla="*/ 594360 w 594360"/>
                <a:gd name="connsiteY2" fmla="*/ 208550 h 861511"/>
                <a:gd name="connsiteX3" fmla="*/ 325755 w 594360"/>
                <a:gd name="connsiteY3" fmla="*/ 861489 h 861511"/>
                <a:gd name="connsiteX4" fmla="*/ 0 w 594360"/>
                <a:gd name="connsiteY4" fmla="*/ 231410 h 861511"/>
                <a:gd name="connsiteX0" fmla="*/ 121 w 594481"/>
                <a:gd name="connsiteY0" fmla="*/ 231410 h 861511"/>
                <a:gd name="connsiteX1" fmla="*/ 291586 w 594481"/>
                <a:gd name="connsiteY1" fmla="*/ 1381 h 861511"/>
                <a:gd name="connsiteX2" fmla="*/ 594481 w 594481"/>
                <a:gd name="connsiteY2" fmla="*/ 208550 h 861511"/>
                <a:gd name="connsiteX3" fmla="*/ 325876 w 594481"/>
                <a:gd name="connsiteY3" fmla="*/ 861489 h 861511"/>
                <a:gd name="connsiteX4" fmla="*/ 121 w 594481"/>
                <a:gd name="connsiteY4" fmla="*/ 231410 h 861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481" h="861511">
                  <a:moveTo>
                    <a:pt x="121" y="231410"/>
                  </a:moveTo>
                  <a:cubicBezTo>
                    <a:pt x="-5594" y="88059"/>
                    <a:pt x="192526" y="5191"/>
                    <a:pt x="291586" y="1381"/>
                  </a:cubicBezTo>
                  <a:cubicBezTo>
                    <a:pt x="390646" y="-2429"/>
                    <a:pt x="594481" y="-13181"/>
                    <a:pt x="594481" y="208550"/>
                  </a:cubicBezTo>
                  <a:cubicBezTo>
                    <a:pt x="594481" y="430281"/>
                    <a:pt x="424936" y="857679"/>
                    <a:pt x="325876" y="861489"/>
                  </a:cubicBezTo>
                  <a:cubicBezTo>
                    <a:pt x="226816" y="865299"/>
                    <a:pt x="5836" y="374761"/>
                    <a:pt x="121" y="23141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91D77A1-AB79-439E-858F-362B3E703457}"/>
              </a:ext>
            </a:extLst>
          </p:cNvPr>
          <p:cNvGrpSpPr/>
          <p:nvPr/>
        </p:nvGrpSpPr>
        <p:grpSpPr>
          <a:xfrm flipH="1">
            <a:off x="10418206" y="921813"/>
            <a:ext cx="1284912" cy="1246167"/>
            <a:chOff x="280998" y="216873"/>
            <a:chExt cx="1029781" cy="972730"/>
          </a:xfrm>
          <a:solidFill>
            <a:srgbClr val="FCA301"/>
          </a:solidFill>
        </p:grpSpPr>
        <p:sp>
          <p:nvSpPr>
            <p:cNvPr id="12" name="Oval 4">
              <a:extLst>
                <a:ext uri="{FF2B5EF4-FFF2-40B4-BE49-F238E27FC236}">
                  <a16:creationId xmlns:a16="http://schemas.microsoft.com/office/drawing/2014/main" id="{27523521-B111-4DE0-BFED-C35C39E49E7D}"/>
                </a:ext>
              </a:extLst>
            </p:cNvPr>
            <p:cNvSpPr/>
            <p:nvPr/>
          </p:nvSpPr>
          <p:spPr>
            <a:xfrm rot="19845373">
              <a:off x="656296" y="306945"/>
              <a:ext cx="331592" cy="729646"/>
            </a:xfrm>
            <a:custGeom>
              <a:avLst/>
              <a:gdLst>
                <a:gd name="connsiteX0" fmla="*/ 0 w 400050"/>
                <a:gd name="connsiteY0" fmla="*/ 401479 h 802957"/>
                <a:gd name="connsiteX1" fmla="*/ 200025 w 400050"/>
                <a:gd name="connsiteY1" fmla="*/ 0 h 802957"/>
                <a:gd name="connsiteX2" fmla="*/ 400050 w 400050"/>
                <a:gd name="connsiteY2" fmla="*/ 401479 h 802957"/>
                <a:gd name="connsiteX3" fmla="*/ 200025 w 400050"/>
                <a:gd name="connsiteY3" fmla="*/ 802958 h 802957"/>
                <a:gd name="connsiteX4" fmla="*/ 0 w 400050"/>
                <a:gd name="connsiteY4" fmla="*/ 401479 h 802957"/>
                <a:gd name="connsiteX0" fmla="*/ 0 w 468630"/>
                <a:gd name="connsiteY0" fmla="*/ 430898 h 837516"/>
                <a:gd name="connsiteX1" fmla="*/ 200025 w 468630"/>
                <a:gd name="connsiteY1" fmla="*/ 29419 h 837516"/>
                <a:gd name="connsiteX2" fmla="*/ 468630 w 468630"/>
                <a:gd name="connsiteY2" fmla="*/ 179438 h 837516"/>
                <a:gd name="connsiteX3" fmla="*/ 200025 w 468630"/>
                <a:gd name="connsiteY3" fmla="*/ 832377 h 837516"/>
                <a:gd name="connsiteX4" fmla="*/ 0 w 468630"/>
                <a:gd name="connsiteY4" fmla="*/ 430898 h 837516"/>
                <a:gd name="connsiteX0" fmla="*/ 0 w 594360"/>
                <a:gd name="connsiteY0" fmla="*/ 185600 h 815705"/>
                <a:gd name="connsiteX1" fmla="*/ 325755 w 594360"/>
                <a:gd name="connsiteY1" fmla="*/ 12721 h 815705"/>
                <a:gd name="connsiteX2" fmla="*/ 594360 w 594360"/>
                <a:gd name="connsiteY2" fmla="*/ 162740 h 815705"/>
                <a:gd name="connsiteX3" fmla="*/ 325755 w 594360"/>
                <a:gd name="connsiteY3" fmla="*/ 815679 h 815705"/>
                <a:gd name="connsiteX4" fmla="*/ 0 w 594360"/>
                <a:gd name="connsiteY4" fmla="*/ 185600 h 815705"/>
                <a:gd name="connsiteX0" fmla="*/ 0 w 594360"/>
                <a:gd name="connsiteY0" fmla="*/ 231410 h 861511"/>
                <a:gd name="connsiteX1" fmla="*/ 325755 w 594360"/>
                <a:gd name="connsiteY1" fmla="*/ 1381 h 861511"/>
                <a:gd name="connsiteX2" fmla="*/ 594360 w 594360"/>
                <a:gd name="connsiteY2" fmla="*/ 208550 h 861511"/>
                <a:gd name="connsiteX3" fmla="*/ 325755 w 594360"/>
                <a:gd name="connsiteY3" fmla="*/ 861489 h 861511"/>
                <a:gd name="connsiteX4" fmla="*/ 0 w 594360"/>
                <a:gd name="connsiteY4" fmla="*/ 231410 h 861511"/>
                <a:gd name="connsiteX0" fmla="*/ 121 w 594481"/>
                <a:gd name="connsiteY0" fmla="*/ 231410 h 861511"/>
                <a:gd name="connsiteX1" fmla="*/ 291586 w 594481"/>
                <a:gd name="connsiteY1" fmla="*/ 1381 h 861511"/>
                <a:gd name="connsiteX2" fmla="*/ 594481 w 594481"/>
                <a:gd name="connsiteY2" fmla="*/ 208550 h 861511"/>
                <a:gd name="connsiteX3" fmla="*/ 325876 w 594481"/>
                <a:gd name="connsiteY3" fmla="*/ 861489 h 861511"/>
                <a:gd name="connsiteX4" fmla="*/ 121 w 594481"/>
                <a:gd name="connsiteY4" fmla="*/ 231410 h 861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481" h="861511">
                  <a:moveTo>
                    <a:pt x="121" y="231410"/>
                  </a:moveTo>
                  <a:cubicBezTo>
                    <a:pt x="-5594" y="88059"/>
                    <a:pt x="192526" y="5191"/>
                    <a:pt x="291586" y="1381"/>
                  </a:cubicBezTo>
                  <a:cubicBezTo>
                    <a:pt x="390646" y="-2429"/>
                    <a:pt x="594481" y="-13181"/>
                    <a:pt x="594481" y="208550"/>
                  </a:cubicBezTo>
                  <a:cubicBezTo>
                    <a:pt x="594481" y="430281"/>
                    <a:pt x="424936" y="857679"/>
                    <a:pt x="325876" y="861489"/>
                  </a:cubicBezTo>
                  <a:cubicBezTo>
                    <a:pt x="226816" y="865299"/>
                    <a:pt x="5836" y="374761"/>
                    <a:pt x="121" y="23141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Oval 4">
              <a:extLst>
                <a:ext uri="{FF2B5EF4-FFF2-40B4-BE49-F238E27FC236}">
                  <a16:creationId xmlns:a16="http://schemas.microsoft.com/office/drawing/2014/main" id="{727B7F3D-8D3E-4C57-B5A8-161F19D4BAEE}"/>
                </a:ext>
              </a:extLst>
            </p:cNvPr>
            <p:cNvSpPr/>
            <p:nvPr/>
          </p:nvSpPr>
          <p:spPr>
            <a:xfrm rot="244435">
              <a:off x="979187" y="216873"/>
              <a:ext cx="331592" cy="729646"/>
            </a:xfrm>
            <a:custGeom>
              <a:avLst/>
              <a:gdLst>
                <a:gd name="connsiteX0" fmla="*/ 0 w 400050"/>
                <a:gd name="connsiteY0" fmla="*/ 401479 h 802957"/>
                <a:gd name="connsiteX1" fmla="*/ 200025 w 400050"/>
                <a:gd name="connsiteY1" fmla="*/ 0 h 802957"/>
                <a:gd name="connsiteX2" fmla="*/ 400050 w 400050"/>
                <a:gd name="connsiteY2" fmla="*/ 401479 h 802957"/>
                <a:gd name="connsiteX3" fmla="*/ 200025 w 400050"/>
                <a:gd name="connsiteY3" fmla="*/ 802958 h 802957"/>
                <a:gd name="connsiteX4" fmla="*/ 0 w 400050"/>
                <a:gd name="connsiteY4" fmla="*/ 401479 h 802957"/>
                <a:gd name="connsiteX0" fmla="*/ 0 w 468630"/>
                <a:gd name="connsiteY0" fmla="*/ 430898 h 837516"/>
                <a:gd name="connsiteX1" fmla="*/ 200025 w 468630"/>
                <a:gd name="connsiteY1" fmla="*/ 29419 h 837516"/>
                <a:gd name="connsiteX2" fmla="*/ 468630 w 468630"/>
                <a:gd name="connsiteY2" fmla="*/ 179438 h 837516"/>
                <a:gd name="connsiteX3" fmla="*/ 200025 w 468630"/>
                <a:gd name="connsiteY3" fmla="*/ 832377 h 837516"/>
                <a:gd name="connsiteX4" fmla="*/ 0 w 468630"/>
                <a:gd name="connsiteY4" fmla="*/ 430898 h 837516"/>
                <a:gd name="connsiteX0" fmla="*/ 0 w 594360"/>
                <a:gd name="connsiteY0" fmla="*/ 185600 h 815705"/>
                <a:gd name="connsiteX1" fmla="*/ 325755 w 594360"/>
                <a:gd name="connsiteY1" fmla="*/ 12721 h 815705"/>
                <a:gd name="connsiteX2" fmla="*/ 594360 w 594360"/>
                <a:gd name="connsiteY2" fmla="*/ 162740 h 815705"/>
                <a:gd name="connsiteX3" fmla="*/ 325755 w 594360"/>
                <a:gd name="connsiteY3" fmla="*/ 815679 h 815705"/>
                <a:gd name="connsiteX4" fmla="*/ 0 w 594360"/>
                <a:gd name="connsiteY4" fmla="*/ 185600 h 815705"/>
                <a:gd name="connsiteX0" fmla="*/ 0 w 594360"/>
                <a:gd name="connsiteY0" fmla="*/ 231410 h 861511"/>
                <a:gd name="connsiteX1" fmla="*/ 325755 w 594360"/>
                <a:gd name="connsiteY1" fmla="*/ 1381 h 861511"/>
                <a:gd name="connsiteX2" fmla="*/ 594360 w 594360"/>
                <a:gd name="connsiteY2" fmla="*/ 208550 h 861511"/>
                <a:gd name="connsiteX3" fmla="*/ 325755 w 594360"/>
                <a:gd name="connsiteY3" fmla="*/ 861489 h 861511"/>
                <a:gd name="connsiteX4" fmla="*/ 0 w 594360"/>
                <a:gd name="connsiteY4" fmla="*/ 231410 h 861511"/>
                <a:gd name="connsiteX0" fmla="*/ 121 w 594481"/>
                <a:gd name="connsiteY0" fmla="*/ 231410 h 861511"/>
                <a:gd name="connsiteX1" fmla="*/ 291586 w 594481"/>
                <a:gd name="connsiteY1" fmla="*/ 1381 h 861511"/>
                <a:gd name="connsiteX2" fmla="*/ 594481 w 594481"/>
                <a:gd name="connsiteY2" fmla="*/ 208550 h 861511"/>
                <a:gd name="connsiteX3" fmla="*/ 325876 w 594481"/>
                <a:gd name="connsiteY3" fmla="*/ 861489 h 861511"/>
                <a:gd name="connsiteX4" fmla="*/ 121 w 594481"/>
                <a:gd name="connsiteY4" fmla="*/ 231410 h 861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481" h="861511">
                  <a:moveTo>
                    <a:pt x="121" y="231410"/>
                  </a:moveTo>
                  <a:cubicBezTo>
                    <a:pt x="-5594" y="88059"/>
                    <a:pt x="192526" y="5191"/>
                    <a:pt x="291586" y="1381"/>
                  </a:cubicBezTo>
                  <a:cubicBezTo>
                    <a:pt x="390646" y="-2429"/>
                    <a:pt x="594481" y="-13181"/>
                    <a:pt x="594481" y="208550"/>
                  </a:cubicBezTo>
                  <a:cubicBezTo>
                    <a:pt x="594481" y="430281"/>
                    <a:pt x="424936" y="857679"/>
                    <a:pt x="325876" y="861489"/>
                  </a:cubicBezTo>
                  <a:cubicBezTo>
                    <a:pt x="226816" y="865299"/>
                    <a:pt x="5836" y="374761"/>
                    <a:pt x="121" y="23141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" name="Oval 4">
              <a:extLst>
                <a:ext uri="{FF2B5EF4-FFF2-40B4-BE49-F238E27FC236}">
                  <a16:creationId xmlns:a16="http://schemas.microsoft.com/office/drawing/2014/main" id="{75FA91ED-7025-4517-91F2-7E48EE72E3D3}"/>
                </a:ext>
              </a:extLst>
            </p:cNvPr>
            <p:cNvSpPr/>
            <p:nvPr/>
          </p:nvSpPr>
          <p:spPr>
            <a:xfrm rot="16674295" flipH="1">
              <a:off x="480025" y="658984"/>
              <a:ext cx="331592" cy="729646"/>
            </a:xfrm>
            <a:custGeom>
              <a:avLst/>
              <a:gdLst>
                <a:gd name="connsiteX0" fmla="*/ 0 w 400050"/>
                <a:gd name="connsiteY0" fmla="*/ 401479 h 802957"/>
                <a:gd name="connsiteX1" fmla="*/ 200025 w 400050"/>
                <a:gd name="connsiteY1" fmla="*/ 0 h 802957"/>
                <a:gd name="connsiteX2" fmla="*/ 400050 w 400050"/>
                <a:gd name="connsiteY2" fmla="*/ 401479 h 802957"/>
                <a:gd name="connsiteX3" fmla="*/ 200025 w 400050"/>
                <a:gd name="connsiteY3" fmla="*/ 802958 h 802957"/>
                <a:gd name="connsiteX4" fmla="*/ 0 w 400050"/>
                <a:gd name="connsiteY4" fmla="*/ 401479 h 802957"/>
                <a:gd name="connsiteX0" fmla="*/ 0 w 468630"/>
                <a:gd name="connsiteY0" fmla="*/ 430898 h 837516"/>
                <a:gd name="connsiteX1" fmla="*/ 200025 w 468630"/>
                <a:gd name="connsiteY1" fmla="*/ 29419 h 837516"/>
                <a:gd name="connsiteX2" fmla="*/ 468630 w 468630"/>
                <a:gd name="connsiteY2" fmla="*/ 179438 h 837516"/>
                <a:gd name="connsiteX3" fmla="*/ 200025 w 468630"/>
                <a:gd name="connsiteY3" fmla="*/ 832377 h 837516"/>
                <a:gd name="connsiteX4" fmla="*/ 0 w 468630"/>
                <a:gd name="connsiteY4" fmla="*/ 430898 h 837516"/>
                <a:gd name="connsiteX0" fmla="*/ 0 w 594360"/>
                <a:gd name="connsiteY0" fmla="*/ 185600 h 815705"/>
                <a:gd name="connsiteX1" fmla="*/ 325755 w 594360"/>
                <a:gd name="connsiteY1" fmla="*/ 12721 h 815705"/>
                <a:gd name="connsiteX2" fmla="*/ 594360 w 594360"/>
                <a:gd name="connsiteY2" fmla="*/ 162740 h 815705"/>
                <a:gd name="connsiteX3" fmla="*/ 325755 w 594360"/>
                <a:gd name="connsiteY3" fmla="*/ 815679 h 815705"/>
                <a:gd name="connsiteX4" fmla="*/ 0 w 594360"/>
                <a:gd name="connsiteY4" fmla="*/ 185600 h 815705"/>
                <a:gd name="connsiteX0" fmla="*/ 0 w 594360"/>
                <a:gd name="connsiteY0" fmla="*/ 231410 h 861511"/>
                <a:gd name="connsiteX1" fmla="*/ 325755 w 594360"/>
                <a:gd name="connsiteY1" fmla="*/ 1381 h 861511"/>
                <a:gd name="connsiteX2" fmla="*/ 594360 w 594360"/>
                <a:gd name="connsiteY2" fmla="*/ 208550 h 861511"/>
                <a:gd name="connsiteX3" fmla="*/ 325755 w 594360"/>
                <a:gd name="connsiteY3" fmla="*/ 861489 h 861511"/>
                <a:gd name="connsiteX4" fmla="*/ 0 w 594360"/>
                <a:gd name="connsiteY4" fmla="*/ 231410 h 861511"/>
                <a:gd name="connsiteX0" fmla="*/ 121 w 594481"/>
                <a:gd name="connsiteY0" fmla="*/ 231410 h 861511"/>
                <a:gd name="connsiteX1" fmla="*/ 291586 w 594481"/>
                <a:gd name="connsiteY1" fmla="*/ 1381 h 861511"/>
                <a:gd name="connsiteX2" fmla="*/ 594481 w 594481"/>
                <a:gd name="connsiteY2" fmla="*/ 208550 h 861511"/>
                <a:gd name="connsiteX3" fmla="*/ 325876 w 594481"/>
                <a:gd name="connsiteY3" fmla="*/ 861489 h 861511"/>
                <a:gd name="connsiteX4" fmla="*/ 121 w 594481"/>
                <a:gd name="connsiteY4" fmla="*/ 231410 h 861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481" h="861511">
                  <a:moveTo>
                    <a:pt x="121" y="231410"/>
                  </a:moveTo>
                  <a:cubicBezTo>
                    <a:pt x="-5594" y="88059"/>
                    <a:pt x="192526" y="5191"/>
                    <a:pt x="291586" y="1381"/>
                  </a:cubicBezTo>
                  <a:cubicBezTo>
                    <a:pt x="390646" y="-2429"/>
                    <a:pt x="594481" y="-13181"/>
                    <a:pt x="594481" y="208550"/>
                  </a:cubicBezTo>
                  <a:cubicBezTo>
                    <a:pt x="594481" y="430281"/>
                    <a:pt x="424936" y="857679"/>
                    <a:pt x="325876" y="861489"/>
                  </a:cubicBezTo>
                  <a:cubicBezTo>
                    <a:pt x="226816" y="865299"/>
                    <a:pt x="5836" y="374761"/>
                    <a:pt x="121" y="23141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6027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5A6FFD5-D072-4B17-9B0D-4BD641AF1E76}"/>
              </a:ext>
            </a:extLst>
          </p:cNvPr>
          <p:cNvGrpSpPr/>
          <p:nvPr/>
        </p:nvGrpSpPr>
        <p:grpSpPr>
          <a:xfrm>
            <a:off x="4676859" y="382991"/>
            <a:ext cx="6949691" cy="6092017"/>
            <a:chOff x="514684" y="452158"/>
            <a:chExt cx="6949691" cy="6092017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7E8584A-DA00-456F-907E-338DC32AE5CD}"/>
                </a:ext>
              </a:extLst>
            </p:cNvPr>
            <p:cNvSpPr/>
            <p:nvPr/>
          </p:nvSpPr>
          <p:spPr>
            <a:xfrm>
              <a:off x="693978" y="1499437"/>
              <a:ext cx="6770397" cy="5044738"/>
            </a:xfrm>
            <a:prstGeom prst="roundRect">
              <a:avLst/>
            </a:prstGeom>
            <a:solidFill>
              <a:srgbClr val="DFAC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BD8468A-2B29-4AD9-85C7-1FF64121839F}"/>
                </a:ext>
              </a:extLst>
            </p:cNvPr>
            <p:cNvGrpSpPr/>
            <p:nvPr/>
          </p:nvGrpSpPr>
          <p:grpSpPr>
            <a:xfrm>
              <a:off x="514684" y="452158"/>
              <a:ext cx="6770397" cy="5953684"/>
              <a:chOff x="391485" y="589860"/>
              <a:chExt cx="6770397" cy="5953684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0221E339-A86C-478D-A446-5149111E49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485" y="1465746"/>
                <a:ext cx="6770397" cy="5077798"/>
              </a:xfrm>
              <a:prstGeom prst="roundRect">
                <a:avLst/>
              </a:prstGeom>
            </p:spPr>
          </p:pic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59D71E11-08D9-4773-8B5C-D9B76B44AAAA}"/>
                  </a:ext>
                </a:extLst>
              </p:cNvPr>
              <p:cNvGrpSpPr/>
              <p:nvPr/>
            </p:nvGrpSpPr>
            <p:grpSpPr>
              <a:xfrm>
                <a:off x="656285" y="589860"/>
                <a:ext cx="6240795" cy="720163"/>
                <a:chOff x="779929" y="427191"/>
                <a:chExt cx="6240795" cy="720163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90B07A0-35EF-4E32-B014-69CB448FED36}"/>
                    </a:ext>
                  </a:extLst>
                </p:cNvPr>
                <p:cNvSpPr txBox="1"/>
                <p:nvPr/>
              </p:nvSpPr>
              <p:spPr>
                <a:xfrm>
                  <a:off x="826112" y="450227"/>
                  <a:ext cx="6194612" cy="697127"/>
                </a:xfrm>
                <a:prstGeom prst="roundRect">
                  <a:avLst/>
                </a:prstGeom>
                <a:solidFill>
                  <a:srgbClr val="DFAC89"/>
                </a:solidFill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endParaRPr lang="ko-KR" altLang="en-US" sz="2800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40E2B3C-BDE0-424B-8883-317EC3DE1BCF}"/>
                    </a:ext>
                  </a:extLst>
                </p:cNvPr>
                <p:cNvSpPr txBox="1"/>
                <p:nvPr/>
              </p:nvSpPr>
              <p:spPr>
                <a:xfrm>
                  <a:off x="779929" y="427191"/>
                  <a:ext cx="6194612" cy="646986"/>
                </a:xfrm>
                <a:prstGeom prst="roundRect">
                  <a:avLst/>
                </a:prstGeom>
                <a:solidFill>
                  <a:srgbClr val="275CA9"/>
                </a:solidFill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3200" dirty="0">
                      <a:solidFill>
                        <a:schemeClr val="bg1"/>
                      </a:solidFill>
                      <a:latin typeface="+mj-lt"/>
                    </a:rPr>
                    <a:t>Overview of Change Cycle</a:t>
                  </a:r>
                  <a:endParaRPr lang="ko-KR" altLang="en-US" sz="3200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724EA6-17E1-4D7A-8F84-A25D55798E83}"/>
              </a:ext>
            </a:extLst>
          </p:cNvPr>
          <p:cNvGrpSpPr/>
          <p:nvPr/>
        </p:nvGrpSpPr>
        <p:grpSpPr>
          <a:xfrm>
            <a:off x="422916" y="2460813"/>
            <a:ext cx="3966095" cy="1936373"/>
            <a:chOff x="7777669" y="2047028"/>
            <a:chExt cx="3966095" cy="193637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FF91504-FD3A-46E6-8114-AD53297DEED4}"/>
                </a:ext>
              </a:extLst>
            </p:cNvPr>
            <p:cNvSpPr txBox="1"/>
            <p:nvPr/>
          </p:nvSpPr>
          <p:spPr>
            <a:xfrm>
              <a:off x="8065517" y="2047028"/>
              <a:ext cx="3390398" cy="612934"/>
            </a:xfrm>
            <a:prstGeom prst="round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000" dirty="0">
                  <a:solidFill>
                    <a:schemeClr val="accent1"/>
                  </a:solidFill>
                  <a:latin typeface="+mj-lt"/>
                  <a:cs typeface="Arial" panose="020B0604020202020204" pitchFamily="34" charset="0"/>
                </a:rPr>
                <a:t>Aim Statement</a:t>
              </a:r>
              <a:endParaRPr lang="ko-KR" altLang="en-US" sz="30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6AA8A59-DEF4-4CC4-A328-AD4DB2EE044F}"/>
                </a:ext>
              </a:extLst>
            </p:cNvPr>
            <p:cNvSpPr/>
            <p:nvPr/>
          </p:nvSpPr>
          <p:spPr>
            <a:xfrm>
              <a:off x="7777669" y="2659962"/>
              <a:ext cx="396609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000" dirty="0"/>
                <a:t>Increase Human Services Department recognition perception by implementing  feedback surveys.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9736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1BBF59A-D92C-42E7-B8CF-EA3F8BDCDAA7}"/>
              </a:ext>
            </a:extLst>
          </p:cNvPr>
          <p:cNvSpPr txBox="1"/>
          <p:nvPr/>
        </p:nvSpPr>
        <p:spPr>
          <a:xfrm>
            <a:off x="393686" y="5265198"/>
            <a:ext cx="51918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/>
              <a:t>Looking at the average score for each statement and comparing the pre-survey and the post-survey we see a slight increase in score in some of the statements.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8129CB-6A71-4350-858F-105098B04059}"/>
              </a:ext>
            </a:extLst>
          </p:cNvPr>
          <p:cNvSpPr txBox="1"/>
          <p:nvPr/>
        </p:nvSpPr>
        <p:spPr>
          <a:xfrm>
            <a:off x="780586" y="437858"/>
            <a:ext cx="4418066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ko-KR" sz="2800" b="0" dirty="0">
                <a:solidFill>
                  <a:srgbClr val="0055A5"/>
                </a:solidFill>
              </a:rPr>
              <a:t>Post-Survey Results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9F0787C-AB2A-4C16-95F1-B3E68D9C1484}"/>
              </a:ext>
            </a:extLst>
          </p:cNvPr>
          <p:cNvGrpSpPr/>
          <p:nvPr/>
        </p:nvGrpSpPr>
        <p:grpSpPr>
          <a:xfrm>
            <a:off x="248641" y="1102819"/>
            <a:ext cx="11694717" cy="4020638"/>
            <a:chOff x="204810" y="1102913"/>
            <a:chExt cx="11694717" cy="402063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8D44A53-A77C-4ED4-90A0-666756AC26E6}"/>
                </a:ext>
              </a:extLst>
            </p:cNvPr>
            <p:cNvSpPr/>
            <p:nvPr/>
          </p:nvSpPr>
          <p:spPr>
            <a:xfrm>
              <a:off x="541793" y="1192144"/>
              <a:ext cx="5364480" cy="3931220"/>
            </a:xfrm>
            <a:prstGeom prst="roundRect">
              <a:avLst/>
            </a:prstGeom>
            <a:solidFill>
              <a:srgbClr val="DFAC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47E892DB-1D64-4069-9348-FBFE4BFFCEF5}"/>
                </a:ext>
              </a:extLst>
            </p:cNvPr>
            <p:cNvSpPr/>
            <p:nvPr/>
          </p:nvSpPr>
          <p:spPr>
            <a:xfrm>
              <a:off x="6535047" y="1192331"/>
              <a:ext cx="5364480" cy="3931220"/>
            </a:xfrm>
            <a:prstGeom prst="roundRect">
              <a:avLst/>
            </a:prstGeom>
            <a:solidFill>
              <a:srgbClr val="DFAC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5ADF43-E817-407D-B63D-FE7395B3C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10" y="1102913"/>
              <a:ext cx="5576804" cy="3931219"/>
            </a:xfrm>
            <a:prstGeom prst="round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93026FA-F4B9-4055-B18B-798BF51B1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88" y="1102913"/>
              <a:ext cx="5364480" cy="3931219"/>
            </a:xfrm>
            <a:prstGeom prst="round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911B534-C005-49E9-B632-614F3857C783}"/>
              </a:ext>
            </a:extLst>
          </p:cNvPr>
          <p:cNvSpPr txBox="1"/>
          <p:nvPr/>
        </p:nvSpPr>
        <p:spPr>
          <a:xfrm>
            <a:off x="8073272" y="444779"/>
            <a:ext cx="2375692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ko-KR" sz="2800" b="0" dirty="0">
                <a:solidFill>
                  <a:srgbClr val="0055A5"/>
                </a:solidFill>
              </a:rPr>
              <a:t>Impact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BC7057-A868-4EB1-AD9C-A7D4A9DFBEB9}"/>
              </a:ext>
            </a:extLst>
          </p:cNvPr>
          <p:cNvSpPr/>
          <p:nvPr/>
        </p:nvSpPr>
        <p:spPr>
          <a:xfrm>
            <a:off x="6606449" y="5265198"/>
            <a:ext cx="53644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/>
              <a:t>When looking at the comments staff members left, there was a mix of positive and negative reviews. While some reported not seeing any changes those who did were very appreciative of it. </a:t>
            </a:r>
          </a:p>
        </p:txBody>
      </p:sp>
    </p:spTree>
    <p:extLst>
      <p:ext uri="{BB962C8B-B14F-4D97-AF65-F5344CB8AC3E}">
        <p14:creationId xmlns:p14="http://schemas.microsoft.com/office/powerpoint/2010/main" val="3872313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37655EFF-2F3E-4555-85B1-2BF64B69EE79}"/>
              </a:ext>
            </a:extLst>
          </p:cNvPr>
          <p:cNvSpPr txBox="1"/>
          <p:nvPr/>
        </p:nvSpPr>
        <p:spPr>
          <a:xfrm>
            <a:off x="2998843" y="444188"/>
            <a:ext cx="6194314" cy="707886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8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altLang="ko-KR" sz="4000" dirty="0">
                <a:solidFill>
                  <a:srgbClr val="275CA9"/>
                </a:solidFill>
              </a:rPr>
              <a:t>Challenges</a:t>
            </a:r>
            <a:endParaRPr lang="ko-KR" altLang="en-US" sz="4000" dirty="0">
              <a:solidFill>
                <a:srgbClr val="275CA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022444-D1C8-44B0-BCC2-CDC30B8A9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550" y="1607448"/>
            <a:ext cx="3557023" cy="4416561"/>
          </a:xfrm>
          <a:prstGeom prst="round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38236A-4846-4689-8151-92B93F5A7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488" y="1607449"/>
            <a:ext cx="3557023" cy="4416561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5E3444-4E5D-4BE0-B693-EF23CB06EE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27" y="1607449"/>
            <a:ext cx="3557023" cy="441656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13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6BC39937-4C15-43E4-B373-A818BD781186}"/>
              </a:ext>
            </a:extLst>
          </p:cNvPr>
          <p:cNvSpPr txBox="1"/>
          <p:nvPr/>
        </p:nvSpPr>
        <p:spPr>
          <a:xfrm>
            <a:off x="4257692" y="5085655"/>
            <a:ext cx="35464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400">
                <a:cs typeface="Arial" panose="020B0604020202020204" pitchFamily="34" charset="0"/>
              </a:defRPr>
            </a:lvl1pPr>
          </a:lstStyle>
          <a:p>
            <a:r>
              <a:rPr lang="en-US" altLang="ko-KR" sz="5400" dirty="0">
                <a:solidFill>
                  <a:srgbClr val="275CA9"/>
                </a:solidFill>
                <a:latin typeface="+mj-lt"/>
              </a:rPr>
              <a:t>Wins</a:t>
            </a:r>
            <a:endParaRPr lang="ko-KR" altLang="en-US" sz="5400" dirty="0">
              <a:solidFill>
                <a:srgbClr val="275CA9"/>
              </a:solidFill>
              <a:latin typeface="+mj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1771D6A-F5C1-4078-BFA1-E888A340DA27}"/>
              </a:ext>
            </a:extLst>
          </p:cNvPr>
          <p:cNvGrpSpPr/>
          <p:nvPr/>
        </p:nvGrpSpPr>
        <p:grpSpPr>
          <a:xfrm>
            <a:off x="7899357" y="2500626"/>
            <a:ext cx="4024057" cy="4127123"/>
            <a:chOff x="8098385" y="2518170"/>
            <a:chExt cx="4024057" cy="4127123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11639AC-E2B7-4682-A0B0-95D327508388}"/>
                </a:ext>
              </a:extLst>
            </p:cNvPr>
            <p:cNvSpPr/>
            <p:nvPr/>
          </p:nvSpPr>
          <p:spPr>
            <a:xfrm>
              <a:off x="8125191" y="2632698"/>
              <a:ext cx="3997251" cy="4012595"/>
            </a:xfrm>
            <a:prstGeom prst="ellipse">
              <a:avLst/>
            </a:prstGeom>
            <a:solidFill>
              <a:srgbClr val="DFAC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F0400BA-DEDB-4AB3-8C22-9CCA9D7114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5" t="17849" r="6777" b="16807"/>
            <a:stretch/>
          </p:blipFill>
          <p:spPr>
            <a:xfrm>
              <a:off x="8098385" y="2518170"/>
              <a:ext cx="3928200" cy="3943545"/>
            </a:xfrm>
            <a:prstGeom prst="ellipse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DA85A81-2521-4547-8A4E-B3B9157692EF}"/>
              </a:ext>
            </a:extLst>
          </p:cNvPr>
          <p:cNvGrpSpPr/>
          <p:nvPr/>
        </p:nvGrpSpPr>
        <p:grpSpPr>
          <a:xfrm>
            <a:off x="4032286" y="304305"/>
            <a:ext cx="4127431" cy="4202166"/>
            <a:chOff x="4093617" y="1609763"/>
            <a:chExt cx="4127431" cy="420216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10AB25A-A67F-4E47-8298-849F4D825BF9}"/>
                </a:ext>
              </a:extLst>
            </p:cNvPr>
            <p:cNvSpPr/>
            <p:nvPr/>
          </p:nvSpPr>
          <p:spPr>
            <a:xfrm>
              <a:off x="4223797" y="1799334"/>
              <a:ext cx="3997251" cy="4012595"/>
            </a:xfrm>
            <a:prstGeom prst="ellipse">
              <a:avLst/>
            </a:prstGeom>
            <a:solidFill>
              <a:srgbClr val="DFAC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2DA918C-05DA-449C-B5E5-EC482005A8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6" t="17772" r="6602" b="17117"/>
            <a:stretch/>
          </p:blipFill>
          <p:spPr>
            <a:xfrm>
              <a:off x="4093617" y="1609763"/>
              <a:ext cx="3997251" cy="4012595"/>
            </a:xfrm>
            <a:prstGeom prst="ellipse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3F7D8C1-2642-4E6C-8596-636016B6D130}"/>
              </a:ext>
            </a:extLst>
          </p:cNvPr>
          <p:cNvGrpSpPr/>
          <p:nvPr/>
        </p:nvGrpSpPr>
        <p:grpSpPr>
          <a:xfrm>
            <a:off x="364015" y="2408384"/>
            <a:ext cx="4127431" cy="4196174"/>
            <a:chOff x="96366" y="2449120"/>
            <a:chExt cx="4127431" cy="4196174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7CC5E1D-D663-4AA1-875A-EEADCFC1AD20}"/>
                </a:ext>
              </a:extLst>
            </p:cNvPr>
            <p:cNvSpPr/>
            <p:nvPr/>
          </p:nvSpPr>
          <p:spPr>
            <a:xfrm>
              <a:off x="226546" y="2632699"/>
              <a:ext cx="3997251" cy="4012595"/>
            </a:xfrm>
            <a:prstGeom prst="ellipse">
              <a:avLst/>
            </a:prstGeom>
            <a:solidFill>
              <a:srgbClr val="DFAC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7EE6FC3-262E-4C48-BC35-E39A347618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6" t="17436" r="6365" b="16862"/>
            <a:stretch/>
          </p:blipFill>
          <p:spPr>
            <a:xfrm>
              <a:off x="96366" y="2449120"/>
              <a:ext cx="3997251" cy="401259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2421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7B7E10BD-834B-4557-8CC0-7E9318B0077A}"/>
              </a:ext>
            </a:extLst>
          </p:cNvPr>
          <p:cNvSpPr txBox="1"/>
          <p:nvPr/>
        </p:nvSpPr>
        <p:spPr>
          <a:xfrm>
            <a:off x="2918888" y="331276"/>
            <a:ext cx="6354224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ko-KR" b="0" dirty="0">
                <a:solidFill>
                  <a:srgbClr val="275CA9"/>
                </a:solidFill>
              </a:rPr>
              <a:t>Final Project Outcome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ACCAF0-DD29-4B22-9522-304B282CEA35}"/>
              </a:ext>
            </a:extLst>
          </p:cNvPr>
          <p:cNvSpPr/>
          <p:nvPr/>
        </p:nvSpPr>
        <p:spPr>
          <a:xfrm>
            <a:off x="2049511" y="1228910"/>
            <a:ext cx="8577072" cy="5486400"/>
          </a:xfrm>
          <a:prstGeom prst="roundRect">
            <a:avLst/>
          </a:prstGeom>
          <a:solidFill>
            <a:srgbClr val="DFAC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893BE5-2D3B-44D5-BD7E-289425FDD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77" y="1134170"/>
            <a:ext cx="8579046" cy="548613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79312"/>
      </p:ext>
    </p:extLst>
  </p:cSld>
  <p:clrMapOvr>
    <a:masterClrMapping/>
  </p:clrMapOvr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tan One - Poppins Light">
      <a:majorFont>
        <a:latin typeface="Titan One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5300"/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000" dirty="0" smtClean="0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>
              <a:lumMod val="75000"/>
              <a:lumOff val="25000"/>
            </a:schemeClr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8387</TotalTime>
  <Words>120</Words>
  <Application>Microsoft Office PowerPoint</Application>
  <PresentationFormat>Widescreen</PresentationFormat>
  <Paragraphs>15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Titan One</vt:lpstr>
      <vt:lpstr>맑은 고딕</vt:lpstr>
      <vt:lpstr>Arial</vt:lpstr>
      <vt:lpstr>Poppins Light</vt:lpstr>
      <vt:lpstr>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creator>5</dc:creator>
  <cp:lastModifiedBy>Moebius, Amy</cp:lastModifiedBy>
  <cp:revision>288</cp:revision>
  <dcterms:created xsi:type="dcterms:W3CDTF">2019-04-06T05:20:47Z</dcterms:created>
  <dcterms:modified xsi:type="dcterms:W3CDTF">2023-10-05T17:45:13Z</dcterms:modified>
</cp:coreProperties>
</file>